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2"/>
  </p:sldMasterIdLst>
  <p:notesMasterIdLst>
    <p:notesMasterId r:id="rId16"/>
  </p:notesMasterIdLst>
  <p:handoutMasterIdLst>
    <p:handoutMasterId r:id="rId17"/>
  </p:handoutMasterIdLst>
  <p:sldIdLst>
    <p:sldId id="279" r:id="rId3"/>
    <p:sldId id="287" r:id="rId4"/>
    <p:sldId id="290" r:id="rId5"/>
    <p:sldId id="289" r:id="rId6"/>
    <p:sldId id="288" r:id="rId7"/>
    <p:sldId id="270" r:id="rId8"/>
    <p:sldId id="291" r:id="rId9"/>
    <p:sldId id="271" r:id="rId10"/>
    <p:sldId id="292" r:id="rId11"/>
    <p:sldId id="293" r:id="rId12"/>
    <p:sldId id="294" r:id="rId13"/>
    <p:sldId id="295" r:id="rId14"/>
    <p:sldId id="273" r:id="rId15"/>
  </p:sldIdLst>
  <p:sldSz cx="12188825" cy="6858000"/>
  <p:notesSz cx="6858000" cy="9144000"/>
  <p:defaultTextStyle>
    <a:defPPr>
      <a:defRPr lang="en-US"/>
    </a:defPPr>
    <a:lvl1pPr marL="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6" pos="383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5E19"/>
    <a:srgbClr val="05225D"/>
    <a:srgbClr val="1D5F03"/>
    <a:srgbClr val="032101"/>
    <a:srgbClr val="022002"/>
    <a:srgbClr val="051D0F"/>
    <a:srgbClr val="1E3A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D03447BB-5D67-496B-8E87-E561075AD55C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>
      <p:cViewPr varScale="1">
        <p:scale>
          <a:sx n="101" d="100"/>
          <a:sy n="101" d="100"/>
        </p:scale>
        <p:origin x="114" y="786"/>
      </p:cViewPr>
      <p:guideLst>
        <p:guide orient="horz" pos="2160"/>
        <p:guide pos="383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63" d="100"/>
          <a:sy n="63" d="100"/>
        </p:scale>
        <p:origin x="2838" y="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1 Health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First Year</c:v>
                </c:pt>
                <c:pt idx="1">
                  <c:v>2ND Year</c:v>
                </c:pt>
                <c:pt idx="2">
                  <c:v>3-5 Year</c:v>
                </c:pt>
                <c:pt idx="3">
                  <c:v>10 Year +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7.5</c:v>
                </c:pt>
                <c:pt idx="1">
                  <c:v>7.5</c:v>
                </c:pt>
                <c:pt idx="2">
                  <c:v>7.5</c:v>
                </c:pt>
                <c:pt idx="3">
                  <c:v>7.5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A83-4354-99A9-DC335F94479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 SBS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First Year</c:v>
                </c:pt>
                <c:pt idx="1">
                  <c:v>2ND Year</c:v>
                </c:pt>
                <c:pt idx="2">
                  <c:v>3-5 Year</c:v>
                </c:pt>
                <c:pt idx="3">
                  <c:v>10 Year +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10</c:v>
                </c:pt>
                <c:pt idx="1">
                  <c:v>10</c:v>
                </c:pt>
                <c:pt idx="2">
                  <c:v>10</c:v>
                </c:pt>
                <c:pt idx="3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A83-4354-99A9-DC335F94479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3 WN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First Year</c:v>
                </c:pt>
                <c:pt idx="1">
                  <c:v>2ND Year</c:v>
                </c:pt>
                <c:pt idx="2">
                  <c:v>3-5 Year</c:v>
                </c:pt>
                <c:pt idx="3">
                  <c:v>10 Year +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0</c:v>
                </c:pt>
                <c:pt idx="1">
                  <c:v>2.56</c:v>
                </c:pt>
                <c:pt idx="2">
                  <c:v>2.56</c:v>
                </c:pt>
                <c:pt idx="3">
                  <c:v>2.56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A83-4354-99A9-DC335F94479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601062776"/>
        <c:axId val="601062384"/>
      </c:barChart>
      <c:catAx>
        <c:axId val="60106277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64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01062384"/>
        <c:crosses val="autoZero"/>
        <c:auto val="1"/>
        <c:lblAlgn val="ctr"/>
        <c:lblOffset val="100"/>
        <c:noMultiLvlLbl val="0"/>
      </c:catAx>
      <c:valAx>
        <c:axId val="60106238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6010627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39858677947205728"/>
          <c:y val="3.2608695652173912E-2"/>
          <c:w val="0.20282634453102188"/>
          <c:h val="5.406153714481341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064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0119837-5B71-4D44-BB01-DB0B084933C8}" type="doc">
      <dgm:prSet loTypeId="urn:microsoft.com/office/officeart/2005/8/layout/hierarchy3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477D14C5-CED9-4CFC-B338-DFB0C8090B9F}">
      <dgm:prSet phldrT="[Text]"/>
      <dgm:spPr>
        <a:ln>
          <a:noFill/>
        </a:ln>
      </dgm:spPr>
      <dgm:t>
        <a:bodyPr/>
        <a:lstStyle/>
        <a:p>
          <a:r>
            <a:rPr lang="en-US" dirty="0" smtClean="0"/>
            <a:t>Health</a:t>
          </a:r>
          <a:endParaRPr lang="en-US" dirty="0"/>
        </a:p>
      </dgm:t>
    </dgm:pt>
    <dgm:pt modelId="{92DFCBC7-BC14-4697-8ECD-BF0D5B1EDA3B}" type="parTrans" cxnId="{7D461F02-AB37-447A-AC6B-D31C4D2EC6A9}">
      <dgm:prSet/>
      <dgm:spPr/>
      <dgm:t>
        <a:bodyPr/>
        <a:lstStyle/>
        <a:p>
          <a:endParaRPr lang="en-US"/>
        </a:p>
      </dgm:t>
    </dgm:pt>
    <dgm:pt modelId="{87E3C0DB-7BEE-424E-8E11-B838D238D595}" type="sibTrans" cxnId="{7D461F02-AB37-447A-AC6B-D31C4D2EC6A9}">
      <dgm:prSet/>
      <dgm:spPr/>
      <dgm:t>
        <a:bodyPr/>
        <a:lstStyle/>
        <a:p>
          <a:endParaRPr lang="en-US"/>
        </a:p>
      </dgm:t>
    </dgm:pt>
    <dgm:pt modelId="{C111C18A-FD96-4E63-821A-54D70D8DC65F}">
      <dgm:prSet phldrT="[Text]"/>
      <dgm:spPr/>
      <dgm:t>
        <a:bodyPr/>
        <a:lstStyle/>
        <a:p>
          <a:r>
            <a:rPr lang="en-US" dirty="0" smtClean="0"/>
            <a:t>SBS</a:t>
          </a:r>
          <a:endParaRPr lang="en-US" dirty="0"/>
        </a:p>
      </dgm:t>
    </dgm:pt>
    <dgm:pt modelId="{83BE74EF-FAB4-45A2-BBED-7CD5259AB210}" type="parTrans" cxnId="{FFD8B471-C98F-4DB5-8DE3-2AB7E896ADD5}">
      <dgm:prSet/>
      <dgm:spPr/>
      <dgm:t>
        <a:bodyPr/>
        <a:lstStyle/>
        <a:p>
          <a:endParaRPr lang="en-US"/>
        </a:p>
      </dgm:t>
    </dgm:pt>
    <dgm:pt modelId="{B4F34DE2-2DAE-4F88-8C78-BD8892EBF4FF}" type="sibTrans" cxnId="{FFD8B471-C98F-4DB5-8DE3-2AB7E896ADD5}">
      <dgm:prSet/>
      <dgm:spPr/>
      <dgm:t>
        <a:bodyPr/>
        <a:lstStyle/>
        <a:p>
          <a:endParaRPr lang="en-US"/>
        </a:p>
      </dgm:t>
    </dgm:pt>
    <dgm:pt modelId="{33EAD35F-38F2-4CB7-9A6D-B04FFD8A51FD}">
      <dgm:prSet phldrT="[Text]"/>
      <dgm:spPr/>
      <dgm:t>
        <a:bodyPr/>
        <a:lstStyle/>
        <a:p>
          <a:r>
            <a:rPr lang="en-US" dirty="0" smtClean="0"/>
            <a:t>WN</a:t>
          </a:r>
          <a:endParaRPr lang="en-US" dirty="0"/>
        </a:p>
      </dgm:t>
    </dgm:pt>
    <dgm:pt modelId="{81FE7DB1-4BFC-4407-80A9-E5514E94C61D}" type="parTrans" cxnId="{FAC3D40F-8E66-452D-9CA4-C2871F2D10EF}">
      <dgm:prSet/>
      <dgm:spPr/>
      <dgm:t>
        <a:bodyPr/>
        <a:lstStyle/>
        <a:p>
          <a:endParaRPr lang="en-US"/>
        </a:p>
      </dgm:t>
    </dgm:pt>
    <dgm:pt modelId="{4B66B839-1910-459B-92B2-14846EBA7A70}" type="sibTrans" cxnId="{FAC3D40F-8E66-452D-9CA4-C2871F2D10EF}">
      <dgm:prSet/>
      <dgm:spPr/>
      <dgm:t>
        <a:bodyPr/>
        <a:lstStyle/>
        <a:p>
          <a:endParaRPr lang="en-US"/>
        </a:p>
      </dgm:t>
    </dgm:pt>
    <dgm:pt modelId="{3C67E77D-62FA-499D-B5E6-E79A091C5267}">
      <dgm:prSet phldrT="[Text]"/>
      <dgm:spPr>
        <a:ln>
          <a:noFill/>
        </a:ln>
      </dgm:spPr>
      <dgm:t>
        <a:bodyPr/>
        <a:lstStyle/>
        <a:p>
          <a:r>
            <a:rPr lang="en-US" dirty="0" smtClean="0"/>
            <a:t>Health</a:t>
          </a:r>
          <a:endParaRPr lang="en-US" dirty="0"/>
        </a:p>
      </dgm:t>
    </dgm:pt>
    <dgm:pt modelId="{5337D229-E330-4525-B0FA-14EC5A80604A}" type="parTrans" cxnId="{32AA6160-4426-4C4D-93AE-E2F474E37AD9}">
      <dgm:prSet/>
      <dgm:spPr/>
      <dgm:t>
        <a:bodyPr/>
        <a:lstStyle/>
        <a:p>
          <a:endParaRPr lang="en-US"/>
        </a:p>
      </dgm:t>
    </dgm:pt>
    <dgm:pt modelId="{C056AC5D-B04E-4376-A1CB-3EAB7BE5AF5B}" type="sibTrans" cxnId="{32AA6160-4426-4C4D-93AE-E2F474E37AD9}">
      <dgm:prSet/>
      <dgm:spPr/>
      <dgm:t>
        <a:bodyPr/>
        <a:lstStyle/>
        <a:p>
          <a:endParaRPr lang="en-US"/>
        </a:p>
      </dgm:t>
    </dgm:pt>
    <dgm:pt modelId="{D6510970-8F9C-4B45-A0F3-6ACB9AA76D40}">
      <dgm:prSet phldrT="[Text]"/>
      <dgm:spPr/>
      <dgm:t>
        <a:bodyPr/>
        <a:lstStyle/>
        <a:p>
          <a:r>
            <a:rPr lang="en-US" dirty="0" smtClean="0"/>
            <a:t>SBS</a:t>
          </a:r>
          <a:endParaRPr lang="en-US" dirty="0"/>
        </a:p>
      </dgm:t>
    </dgm:pt>
    <dgm:pt modelId="{7A9FC291-2B6A-4475-8B09-917F9F09E3AB}" type="parTrans" cxnId="{C6E7222A-5F84-456A-9806-D51868FAF8A9}">
      <dgm:prSet/>
      <dgm:spPr/>
      <dgm:t>
        <a:bodyPr/>
        <a:lstStyle/>
        <a:p>
          <a:endParaRPr lang="en-US"/>
        </a:p>
      </dgm:t>
    </dgm:pt>
    <dgm:pt modelId="{4B87F32C-3630-48F2-9114-4262C0BEEA9E}" type="sibTrans" cxnId="{C6E7222A-5F84-456A-9806-D51868FAF8A9}">
      <dgm:prSet/>
      <dgm:spPr/>
      <dgm:t>
        <a:bodyPr/>
        <a:lstStyle/>
        <a:p>
          <a:endParaRPr lang="en-US"/>
        </a:p>
      </dgm:t>
    </dgm:pt>
    <dgm:pt modelId="{709ED9DC-E391-4C6C-B788-93F1C2EFB6FD}">
      <dgm:prSet phldrT="[Text]"/>
      <dgm:spPr/>
      <dgm:t>
        <a:bodyPr/>
        <a:lstStyle/>
        <a:p>
          <a:r>
            <a:rPr lang="en-US" dirty="0" smtClean="0"/>
            <a:t>WN</a:t>
          </a:r>
          <a:endParaRPr lang="en-US" dirty="0"/>
        </a:p>
      </dgm:t>
    </dgm:pt>
    <dgm:pt modelId="{B5FA6CF0-E0A0-46A0-93C9-B722B31A8A9C}" type="parTrans" cxnId="{78E3C3B3-FD19-41A6-A9CC-BB3375A6FF81}">
      <dgm:prSet/>
      <dgm:spPr/>
      <dgm:t>
        <a:bodyPr/>
        <a:lstStyle/>
        <a:p>
          <a:endParaRPr lang="en-US"/>
        </a:p>
      </dgm:t>
    </dgm:pt>
    <dgm:pt modelId="{F3C03C29-D7FF-4D61-8D75-8B75B2F589EC}" type="sibTrans" cxnId="{78E3C3B3-FD19-41A6-A9CC-BB3375A6FF81}">
      <dgm:prSet/>
      <dgm:spPr/>
      <dgm:t>
        <a:bodyPr/>
        <a:lstStyle/>
        <a:p>
          <a:endParaRPr lang="en-US"/>
        </a:p>
      </dgm:t>
    </dgm:pt>
    <dgm:pt modelId="{944DDEEE-85BF-40A7-8E7C-D9F7A88BCBF5}">
      <dgm:prSet phldrT="[Text]"/>
      <dgm:spPr/>
      <dgm:t>
        <a:bodyPr/>
        <a:lstStyle/>
        <a:p>
          <a:r>
            <a:rPr lang="en-US" dirty="0" smtClean="0"/>
            <a:t>MOO</a:t>
          </a:r>
          <a:endParaRPr lang="en-US" dirty="0"/>
        </a:p>
      </dgm:t>
    </dgm:pt>
    <dgm:pt modelId="{96E48E8C-6815-486B-913A-46E906683CA5}" type="parTrans" cxnId="{52554D45-D369-47D0-9A69-8D83F42E756F}">
      <dgm:prSet/>
      <dgm:spPr/>
      <dgm:t>
        <a:bodyPr/>
        <a:lstStyle/>
        <a:p>
          <a:endParaRPr lang="en-US"/>
        </a:p>
      </dgm:t>
    </dgm:pt>
    <dgm:pt modelId="{1900C70F-712D-42B9-9131-8AFF6E443C7B}" type="sibTrans" cxnId="{52554D45-D369-47D0-9A69-8D83F42E756F}">
      <dgm:prSet/>
      <dgm:spPr/>
      <dgm:t>
        <a:bodyPr/>
        <a:lstStyle/>
        <a:p>
          <a:endParaRPr lang="en-US"/>
        </a:p>
      </dgm:t>
    </dgm:pt>
    <dgm:pt modelId="{E1ECB3F7-5344-453E-AEA2-CAA73EB0DABA}" type="pres">
      <dgm:prSet presAssocID="{90119837-5B71-4D44-BB01-DB0B084933C8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9FE87B32-31C8-4CDD-B08E-24E52DE4CE78}" type="pres">
      <dgm:prSet presAssocID="{477D14C5-CED9-4CFC-B338-DFB0C8090B9F}" presName="root" presStyleCnt="0"/>
      <dgm:spPr/>
      <dgm:t>
        <a:bodyPr/>
        <a:lstStyle/>
        <a:p>
          <a:endParaRPr lang="en-US"/>
        </a:p>
      </dgm:t>
    </dgm:pt>
    <dgm:pt modelId="{695DCA82-6066-40ED-A15A-6FDE682D723D}" type="pres">
      <dgm:prSet presAssocID="{477D14C5-CED9-4CFC-B338-DFB0C8090B9F}" presName="rootComposite" presStyleCnt="0"/>
      <dgm:spPr/>
      <dgm:t>
        <a:bodyPr/>
        <a:lstStyle/>
        <a:p>
          <a:endParaRPr lang="en-US"/>
        </a:p>
      </dgm:t>
    </dgm:pt>
    <dgm:pt modelId="{B9700976-E85B-495D-B103-872B61698E32}" type="pres">
      <dgm:prSet presAssocID="{477D14C5-CED9-4CFC-B338-DFB0C8090B9F}" presName="rootText" presStyleLbl="node1" presStyleIdx="0" presStyleCnt="2"/>
      <dgm:spPr/>
      <dgm:t>
        <a:bodyPr/>
        <a:lstStyle/>
        <a:p>
          <a:endParaRPr lang="en-US"/>
        </a:p>
      </dgm:t>
    </dgm:pt>
    <dgm:pt modelId="{B62D9734-DA9E-46AA-A75B-F6A8EBEB531F}" type="pres">
      <dgm:prSet presAssocID="{477D14C5-CED9-4CFC-B338-DFB0C8090B9F}" presName="rootConnector" presStyleLbl="node1" presStyleIdx="0" presStyleCnt="2"/>
      <dgm:spPr/>
      <dgm:t>
        <a:bodyPr/>
        <a:lstStyle/>
        <a:p>
          <a:endParaRPr lang="en-US"/>
        </a:p>
      </dgm:t>
    </dgm:pt>
    <dgm:pt modelId="{36838E61-FB53-46D8-BAE4-E8663A272959}" type="pres">
      <dgm:prSet presAssocID="{477D14C5-CED9-4CFC-B338-DFB0C8090B9F}" presName="childShape" presStyleCnt="0"/>
      <dgm:spPr/>
      <dgm:t>
        <a:bodyPr/>
        <a:lstStyle/>
        <a:p>
          <a:endParaRPr lang="en-US"/>
        </a:p>
      </dgm:t>
    </dgm:pt>
    <dgm:pt modelId="{01B46424-51BE-46E7-8507-830F5370350D}" type="pres">
      <dgm:prSet presAssocID="{83BE74EF-FAB4-45A2-BBED-7CD5259AB210}" presName="Name13" presStyleLbl="parChTrans1D2" presStyleIdx="0" presStyleCnt="5"/>
      <dgm:spPr/>
      <dgm:t>
        <a:bodyPr/>
        <a:lstStyle/>
        <a:p>
          <a:endParaRPr lang="en-US"/>
        </a:p>
      </dgm:t>
    </dgm:pt>
    <dgm:pt modelId="{AB7F83CD-CC33-41D3-A8B3-A64B9D8F17C5}" type="pres">
      <dgm:prSet presAssocID="{C111C18A-FD96-4E63-821A-54D70D8DC65F}" presName="childText" presStyleLbl="bgAcc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13D2311-7E4F-467B-B75E-03829038DDB3}" type="pres">
      <dgm:prSet presAssocID="{81FE7DB1-4BFC-4407-80A9-E5514E94C61D}" presName="Name13" presStyleLbl="parChTrans1D2" presStyleIdx="1" presStyleCnt="5"/>
      <dgm:spPr/>
      <dgm:t>
        <a:bodyPr/>
        <a:lstStyle/>
        <a:p>
          <a:endParaRPr lang="en-US"/>
        </a:p>
      </dgm:t>
    </dgm:pt>
    <dgm:pt modelId="{8794BCF4-37F3-44F5-BD23-174D99D50D66}" type="pres">
      <dgm:prSet presAssocID="{33EAD35F-38F2-4CB7-9A6D-B04FFD8A51FD}" presName="childText" presStyleLbl="bgAcc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5392C3E-5634-4F0B-84FD-38AC8E2176CC}" type="pres">
      <dgm:prSet presAssocID="{3C67E77D-62FA-499D-B5E6-E79A091C5267}" presName="root" presStyleCnt="0"/>
      <dgm:spPr/>
      <dgm:t>
        <a:bodyPr/>
        <a:lstStyle/>
        <a:p>
          <a:endParaRPr lang="en-US"/>
        </a:p>
      </dgm:t>
    </dgm:pt>
    <dgm:pt modelId="{C2840127-AC1F-4D2F-9F6B-E3BB001D4AF1}" type="pres">
      <dgm:prSet presAssocID="{3C67E77D-62FA-499D-B5E6-E79A091C5267}" presName="rootComposite" presStyleCnt="0"/>
      <dgm:spPr/>
      <dgm:t>
        <a:bodyPr/>
        <a:lstStyle/>
        <a:p>
          <a:endParaRPr lang="en-US"/>
        </a:p>
      </dgm:t>
    </dgm:pt>
    <dgm:pt modelId="{B53087BD-B014-4C09-8359-ABD9D1B2C2A7}" type="pres">
      <dgm:prSet presAssocID="{3C67E77D-62FA-499D-B5E6-E79A091C5267}" presName="rootText" presStyleLbl="node1" presStyleIdx="1" presStyleCnt="2" custLinFactNeighborX="4482" custLinFactNeighborY="-245"/>
      <dgm:spPr/>
      <dgm:t>
        <a:bodyPr/>
        <a:lstStyle/>
        <a:p>
          <a:endParaRPr lang="en-US"/>
        </a:p>
      </dgm:t>
    </dgm:pt>
    <dgm:pt modelId="{711A2D00-C5A0-4F13-B629-FD1B6B280C44}" type="pres">
      <dgm:prSet presAssocID="{3C67E77D-62FA-499D-B5E6-E79A091C5267}" presName="rootConnector" presStyleLbl="node1" presStyleIdx="1" presStyleCnt="2"/>
      <dgm:spPr/>
      <dgm:t>
        <a:bodyPr/>
        <a:lstStyle/>
        <a:p>
          <a:endParaRPr lang="en-US"/>
        </a:p>
      </dgm:t>
    </dgm:pt>
    <dgm:pt modelId="{AD0152DF-B099-4C31-9F29-68B51FE64AD1}" type="pres">
      <dgm:prSet presAssocID="{3C67E77D-62FA-499D-B5E6-E79A091C5267}" presName="childShape" presStyleCnt="0"/>
      <dgm:spPr/>
      <dgm:t>
        <a:bodyPr/>
        <a:lstStyle/>
        <a:p>
          <a:endParaRPr lang="en-US"/>
        </a:p>
      </dgm:t>
    </dgm:pt>
    <dgm:pt modelId="{369F92C9-0DAE-4800-AB3A-DD84D3F53EA0}" type="pres">
      <dgm:prSet presAssocID="{7A9FC291-2B6A-4475-8B09-917F9F09E3AB}" presName="Name13" presStyleLbl="parChTrans1D2" presStyleIdx="2" presStyleCnt="5"/>
      <dgm:spPr/>
      <dgm:t>
        <a:bodyPr/>
        <a:lstStyle/>
        <a:p>
          <a:endParaRPr lang="en-US"/>
        </a:p>
      </dgm:t>
    </dgm:pt>
    <dgm:pt modelId="{163E0E09-3766-4BC9-A140-3A06FBBD769A}" type="pres">
      <dgm:prSet presAssocID="{D6510970-8F9C-4B45-A0F3-6ACB9AA76D40}" presName="childText" presStyleLbl="bgAcc1" presStyleIdx="2" presStyleCnt="5" custLinFactNeighborX="1829" custLinFactNeighborY="21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0757C65-B623-457B-BD42-01209E6139BD}" type="pres">
      <dgm:prSet presAssocID="{B5FA6CF0-E0A0-46A0-93C9-B722B31A8A9C}" presName="Name13" presStyleLbl="parChTrans1D2" presStyleIdx="3" presStyleCnt="5"/>
      <dgm:spPr/>
      <dgm:t>
        <a:bodyPr/>
        <a:lstStyle/>
        <a:p>
          <a:endParaRPr lang="en-US"/>
        </a:p>
      </dgm:t>
    </dgm:pt>
    <dgm:pt modelId="{EE053E75-C9AA-4CFB-9260-9576E0676FAB}" type="pres">
      <dgm:prSet presAssocID="{709ED9DC-E391-4C6C-B788-93F1C2EFB6FD}" presName="childText" presStyleLbl="bgAcc1" presStyleIdx="3" presStyleCnt="5" custLinFactNeighborX="1829" custLinFactNeighborY="-400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5A5B3D-5CEF-46E0-9827-67186F8112C2}" type="pres">
      <dgm:prSet presAssocID="{96E48E8C-6815-486B-913A-46E906683CA5}" presName="Name13" presStyleLbl="parChTrans1D2" presStyleIdx="4" presStyleCnt="5"/>
      <dgm:spPr/>
      <dgm:t>
        <a:bodyPr/>
        <a:lstStyle/>
        <a:p>
          <a:endParaRPr lang="en-US"/>
        </a:p>
      </dgm:t>
    </dgm:pt>
    <dgm:pt modelId="{262B9C36-207C-4843-8D1F-3D8BDFBA0BFC}" type="pres">
      <dgm:prSet presAssocID="{944DDEEE-85BF-40A7-8E7C-D9F7A88BCBF5}" presName="childText" presStyleLbl="bgAcc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890D886-8739-475E-8F5E-6A91F6CCE7CB}" type="presOf" srcId="{477D14C5-CED9-4CFC-B338-DFB0C8090B9F}" destId="{B9700976-E85B-495D-B103-872B61698E32}" srcOrd="0" destOrd="0" presId="urn:microsoft.com/office/officeart/2005/8/layout/hierarchy3"/>
    <dgm:cxn modelId="{C6E7222A-5F84-456A-9806-D51868FAF8A9}" srcId="{3C67E77D-62FA-499D-B5E6-E79A091C5267}" destId="{D6510970-8F9C-4B45-A0F3-6ACB9AA76D40}" srcOrd="0" destOrd="0" parTransId="{7A9FC291-2B6A-4475-8B09-917F9F09E3AB}" sibTransId="{4B87F32C-3630-48F2-9114-4262C0BEEA9E}"/>
    <dgm:cxn modelId="{FAC3D40F-8E66-452D-9CA4-C2871F2D10EF}" srcId="{477D14C5-CED9-4CFC-B338-DFB0C8090B9F}" destId="{33EAD35F-38F2-4CB7-9A6D-B04FFD8A51FD}" srcOrd="1" destOrd="0" parTransId="{81FE7DB1-4BFC-4407-80A9-E5514E94C61D}" sibTransId="{4B66B839-1910-459B-92B2-14846EBA7A70}"/>
    <dgm:cxn modelId="{A78E7DA6-A34A-41BC-8629-6A7B56249F44}" type="presOf" srcId="{7A9FC291-2B6A-4475-8B09-917F9F09E3AB}" destId="{369F92C9-0DAE-4800-AB3A-DD84D3F53EA0}" srcOrd="0" destOrd="0" presId="urn:microsoft.com/office/officeart/2005/8/layout/hierarchy3"/>
    <dgm:cxn modelId="{32AA6160-4426-4C4D-93AE-E2F474E37AD9}" srcId="{90119837-5B71-4D44-BB01-DB0B084933C8}" destId="{3C67E77D-62FA-499D-B5E6-E79A091C5267}" srcOrd="1" destOrd="0" parTransId="{5337D229-E330-4525-B0FA-14EC5A80604A}" sibTransId="{C056AC5D-B04E-4376-A1CB-3EAB7BE5AF5B}"/>
    <dgm:cxn modelId="{8212ADA3-2A1D-41D3-BE8F-FF680CC92FD8}" type="presOf" srcId="{90119837-5B71-4D44-BB01-DB0B084933C8}" destId="{E1ECB3F7-5344-453E-AEA2-CAA73EB0DABA}" srcOrd="0" destOrd="0" presId="urn:microsoft.com/office/officeart/2005/8/layout/hierarchy3"/>
    <dgm:cxn modelId="{5E17FD91-DC93-43BC-86A8-42B552B3DDBB}" type="presOf" srcId="{96E48E8C-6815-486B-913A-46E906683CA5}" destId="{8D5A5B3D-5CEF-46E0-9827-67186F8112C2}" srcOrd="0" destOrd="0" presId="urn:microsoft.com/office/officeart/2005/8/layout/hierarchy3"/>
    <dgm:cxn modelId="{85964C1D-A15A-48B1-84B7-EC65FB9D2672}" type="presOf" srcId="{B5FA6CF0-E0A0-46A0-93C9-B722B31A8A9C}" destId="{80757C65-B623-457B-BD42-01209E6139BD}" srcOrd="0" destOrd="0" presId="urn:microsoft.com/office/officeart/2005/8/layout/hierarchy3"/>
    <dgm:cxn modelId="{D7A90ADF-CD0C-4FDC-A0EC-BD4109DD291A}" type="presOf" srcId="{83BE74EF-FAB4-45A2-BBED-7CD5259AB210}" destId="{01B46424-51BE-46E7-8507-830F5370350D}" srcOrd="0" destOrd="0" presId="urn:microsoft.com/office/officeart/2005/8/layout/hierarchy3"/>
    <dgm:cxn modelId="{AB1CCF63-878E-4765-8B9B-2CF1D0440105}" type="presOf" srcId="{477D14C5-CED9-4CFC-B338-DFB0C8090B9F}" destId="{B62D9734-DA9E-46AA-A75B-F6A8EBEB531F}" srcOrd="1" destOrd="0" presId="urn:microsoft.com/office/officeart/2005/8/layout/hierarchy3"/>
    <dgm:cxn modelId="{ACDE11C6-DB04-4AE9-A422-032F328B535B}" type="presOf" srcId="{D6510970-8F9C-4B45-A0F3-6ACB9AA76D40}" destId="{163E0E09-3766-4BC9-A140-3A06FBBD769A}" srcOrd="0" destOrd="0" presId="urn:microsoft.com/office/officeart/2005/8/layout/hierarchy3"/>
    <dgm:cxn modelId="{92DB744C-B5D5-4A0D-85AB-63CEB3C581BE}" type="presOf" srcId="{3C67E77D-62FA-499D-B5E6-E79A091C5267}" destId="{B53087BD-B014-4C09-8359-ABD9D1B2C2A7}" srcOrd="0" destOrd="0" presId="urn:microsoft.com/office/officeart/2005/8/layout/hierarchy3"/>
    <dgm:cxn modelId="{1A0E4B9C-CBB3-43B3-ADA2-D807C76AC857}" type="presOf" srcId="{3C67E77D-62FA-499D-B5E6-E79A091C5267}" destId="{711A2D00-C5A0-4F13-B629-FD1B6B280C44}" srcOrd="1" destOrd="0" presId="urn:microsoft.com/office/officeart/2005/8/layout/hierarchy3"/>
    <dgm:cxn modelId="{52554D45-D369-47D0-9A69-8D83F42E756F}" srcId="{3C67E77D-62FA-499D-B5E6-E79A091C5267}" destId="{944DDEEE-85BF-40A7-8E7C-D9F7A88BCBF5}" srcOrd="2" destOrd="0" parTransId="{96E48E8C-6815-486B-913A-46E906683CA5}" sibTransId="{1900C70F-712D-42B9-9131-8AFF6E443C7B}"/>
    <dgm:cxn modelId="{B6F3AF30-591A-45A3-AECA-7C0314427A00}" type="presOf" srcId="{C111C18A-FD96-4E63-821A-54D70D8DC65F}" destId="{AB7F83CD-CC33-41D3-A8B3-A64B9D8F17C5}" srcOrd="0" destOrd="0" presId="urn:microsoft.com/office/officeart/2005/8/layout/hierarchy3"/>
    <dgm:cxn modelId="{26093A72-5CF5-476C-9DAD-EA6AD427D751}" type="presOf" srcId="{33EAD35F-38F2-4CB7-9A6D-B04FFD8A51FD}" destId="{8794BCF4-37F3-44F5-BD23-174D99D50D66}" srcOrd="0" destOrd="0" presId="urn:microsoft.com/office/officeart/2005/8/layout/hierarchy3"/>
    <dgm:cxn modelId="{274F2999-1756-4183-A620-63BBE785DC57}" type="presOf" srcId="{709ED9DC-E391-4C6C-B788-93F1C2EFB6FD}" destId="{EE053E75-C9AA-4CFB-9260-9576E0676FAB}" srcOrd="0" destOrd="0" presId="urn:microsoft.com/office/officeart/2005/8/layout/hierarchy3"/>
    <dgm:cxn modelId="{7D461F02-AB37-447A-AC6B-D31C4D2EC6A9}" srcId="{90119837-5B71-4D44-BB01-DB0B084933C8}" destId="{477D14C5-CED9-4CFC-B338-DFB0C8090B9F}" srcOrd="0" destOrd="0" parTransId="{92DFCBC7-BC14-4697-8ECD-BF0D5B1EDA3B}" sibTransId="{87E3C0DB-7BEE-424E-8E11-B838D238D595}"/>
    <dgm:cxn modelId="{78E3C3B3-FD19-41A6-A9CC-BB3375A6FF81}" srcId="{3C67E77D-62FA-499D-B5E6-E79A091C5267}" destId="{709ED9DC-E391-4C6C-B788-93F1C2EFB6FD}" srcOrd="1" destOrd="0" parTransId="{B5FA6CF0-E0A0-46A0-93C9-B722B31A8A9C}" sibTransId="{F3C03C29-D7FF-4D61-8D75-8B75B2F589EC}"/>
    <dgm:cxn modelId="{27B842DB-205E-4BF1-8142-CBDA5BF10ACC}" type="presOf" srcId="{944DDEEE-85BF-40A7-8E7C-D9F7A88BCBF5}" destId="{262B9C36-207C-4843-8D1F-3D8BDFBA0BFC}" srcOrd="0" destOrd="0" presId="urn:microsoft.com/office/officeart/2005/8/layout/hierarchy3"/>
    <dgm:cxn modelId="{FFD8B471-C98F-4DB5-8DE3-2AB7E896ADD5}" srcId="{477D14C5-CED9-4CFC-B338-DFB0C8090B9F}" destId="{C111C18A-FD96-4E63-821A-54D70D8DC65F}" srcOrd="0" destOrd="0" parTransId="{83BE74EF-FAB4-45A2-BBED-7CD5259AB210}" sibTransId="{B4F34DE2-2DAE-4F88-8C78-BD8892EBF4FF}"/>
    <dgm:cxn modelId="{BE191657-CD09-4BEE-B7FD-43F9E605C71D}" type="presOf" srcId="{81FE7DB1-4BFC-4407-80A9-E5514E94C61D}" destId="{A13D2311-7E4F-467B-B75E-03829038DDB3}" srcOrd="0" destOrd="0" presId="urn:microsoft.com/office/officeart/2005/8/layout/hierarchy3"/>
    <dgm:cxn modelId="{B7D4B8EE-2F41-4503-ACC4-3D893D6F968F}" type="presParOf" srcId="{E1ECB3F7-5344-453E-AEA2-CAA73EB0DABA}" destId="{9FE87B32-31C8-4CDD-B08E-24E52DE4CE78}" srcOrd="0" destOrd="0" presId="urn:microsoft.com/office/officeart/2005/8/layout/hierarchy3"/>
    <dgm:cxn modelId="{8AFABB73-0F8F-46E7-807B-43A99E8736FD}" type="presParOf" srcId="{9FE87B32-31C8-4CDD-B08E-24E52DE4CE78}" destId="{695DCA82-6066-40ED-A15A-6FDE682D723D}" srcOrd="0" destOrd="0" presId="urn:microsoft.com/office/officeart/2005/8/layout/hierarchy3"/>
    <dgm:cxn modelId="{DDEA8AD7-B2DF-4F7F-9E40-641400E57E2F}" type="presParOf" srcId="{695DCA82-6066-40ED-A15A-6FDE682D723D}" destId="{B9700976-E85B-495D-B103-872B61698E32}" srcOrd="0" destOrd="0" presId="urn:microsoft.com/office/officeart/2005/8/layout/hierarchy3"/>
    <dgm:cxn modelId="{0F068A46-40BA-4986-BD7A-D94E3555D3FB}" type="presParOf" srcId="{695DCA82-6066-40ED-A15A-6FDE682D723D}" destId="{B62D9734-DA9E-46AA-A75B-F6A8EBEB531F}" srcOrd="1" destOrd="0" presId="urn:microsoft.com/office/officeart/2005/8/layout/hierarchy3"/>
    <dgm:cxn modelId="{C8E7ED7E-1B70-40D5-BD85-BD75A5E11505}" type="presParOf" srcId="{9FE87B32-31C8-4CDD-B08E-24E52DE4CE78}" destId="{36838E61-FB53-46D8-BAE4-E8663A272959}" srcOrd="1" destOrd="0" presId="urn:microsoft.com/office/officeart/2005/8/layout/hierarchy3"/>
    <dgm:cxn modelId="{9AFB2A67-65B6-44D1-B727-2F3592A620B5}" type="presParOf" srcId="{36838E61-FB53-46D8-BAE4-E8663A272959}" destId="{01B46424-51BE-46E7-8507-830F5370350D}" srcOrd="0" destOrd="0" presId="urn:microsoft.com/office/officeart/2005/8/layout/hierarchy3"/>
    <dgm:cxn modelId="{218607AE-AC50-4004-8089-D3ADA7D38554}" type="presParOf" srcId="{36838E61-FB53-46D8-BAE4-E8663A272959}" destId="{AB7F83CD-CC33-41D3-A8B3-A64B9D8F17C5}" srcOrd="1" destOrd="0" presId="urn:microsoft.com/office/officeart/2005/8/layout/hierarchy3"/>
    <dgm:cxn modelId="{3D94DF2F-DD99-4E00-A35B-C192A75A3268}" type="presParOf" srcId="{36838E61-FB53-46D8-BAE4-E8663A272959}" destId="{A13D2311-7E4F-467B-B75E-03829038DDB3}" srcOrd="2" destOrd="0" presId="urn:microsoft.com/office/officeart/2005/8/layout/hierarchy3"/>
    <dgm:cxn modelId="{C41F9840-3544-456F-878F-AF1E9B24F4DC}" type="presParOf" srcId="{36838E61-FB53-46D8-BAE4-E8663A272959}" destId="{8794BCF4-37F3-44F5-BD23-174D99D50D66}" srcOrd="3" destOrd="0" presId="urn:microsoft.com/office/officeart/2005/8/layout/hierarchy3"/>
    <dgm:cxn modelId="{DAD031A2-E762-4383-88F9-74D539EE823A}" type="presParOf" srcId="{E1ECB3F7-5344-453E-AEA2-CAA73EB0DABA}" destId="{35392C3E-5634-4F0B-84FD-38AC8E2176CC}" srcOrd="1" destOrd="0" presId="urn:microsoft.com/office/officeart/2005/8/layout/hierarchy3"/>
    <dgm:cxn modelId="{6ED26A32-CFFA-4FF9-9BDE-2BE8BD7DB4FE}" type="presParOf" srcId="{35392C3E-5634-4F0B-84FD-38AC8E2176CC}" destId="{C2840127-AC1F-4D2F-9F6B-E3BB001D4AF1}" srcOrd="0" destOrd="0" presId="urn:microsoft.com/office/officeart/2005/8/layout/hierarchy3"/>
    <dgm:cxn modelId="{132F75FF-8287-407E-8E56-09DC05B9E73D}" type="presParOf" srcId="{C2840127-AC1F-4D2F-9F6B-E3BB001D4AF1}" destId="{B53087BD-B014-4C09-8359-ABD9D1B2C2A7}" srcOrd="0" destOrd="0" presId="urn:microsoft.com/office/officeart/2005/8/layout/hierarchy3"/>
    <dgm:cxn modelId="{4586B863-BD38-47F4-B267-9753F7056CC0}" type="presParOf" srcId="{C2840127-AC1F-4D2F-9F6B-E3BB001D4AF1}" destId="{711A2D00-C5A0-4F13-B629-FD1B6B280C44}" srcOrd="1" destOrd="0" presId="urn:microsoft.com/office/officeart/2005/8/layout/hierarchy3"/>
    <dgm:cxn modelId="{28B89170-C5EF-409C-80C2-DF816FC26632}" type="presParOf" srcId="{35392C3E-5634-4F0B-84FD-38AC8E2176CC}" destId="{AD0152DF-B099-4C31-9F29-68B51FE64AD1}" srcOrd="1" destOrd="0" presId="urn:microsoft.com/office/officeart/2005/8/layout/hierarchy3"/>
    <dgm:cxn modelId="{0F71A2E1-1CB7-48F1-9C1A-A5110E6E9EC2}" type="presParOf" srcId="{AD0152DF-B099-4C31-9F29-68B51FE64AD1}" destId="{369F92C9-0DAE-4800-AB3A-DD84D3F53EA0}" srcOrd="0" destOrd="0" presId="urn:microsoft.com/office/officeart/2005/8/layout/hierarchy3"/>
    <dgm:cxn modelId="{E15B30B8-DB09-4CDE-976B-4763AD7F75E6}" type="presParOf" srcId="{AD0152DF-B099-4C31-9F29-68B51FE64AD1}" destId="{163E0E09-3766-4BC9-A140-3A06FBBD769A}" srcOrd="1" destOrd="0" presId="urn:microsoft.com/office/officeart/2005/8/layout/hierarchy3"/>
    <dgm:cxn modelId="{5D7E5AE7-497F-421C-9FB7-15F479531B6C}" type="presParOf" srcId="{AD0152DF-B099-4C31-9F29-68B51FE64AD1}" destId="{80757C65-B623-457B-BD42-01209E6139BD}" srcOrd="2" destOrd="0" presId="urn:microsoft.com/office/officeart/2005/8/layout/hierarchy3"/>
    <dgm:cxn modelId="{BED15003-C89B-419A-AC67-6A241E8B83AC}" type="presParOf" srcId="{AD0152DF-B099-4C31-9F29-68B51FE64AD1}" destId="{EE053E75-C9AA-4CFB-9260-9576E0676FAB}" srcOrd="3" destOrd="0" presId="urn:microsoft.com/office/officeart/2005/8/layout/hierarchy3"/>
    <dgm:cxn modelId="{65CF61DF-DBC0-4473-A310-1085ACE259CF}" type="presParOf" srcId="{AD0152DF-B099-4C31-9F29-68B51FE64AD1}" destId="{8D5A5B3D-5CEF-46E0-9827-67186F8112C2}" srcOrd="4" destOrd="0" presId="urn:microsoft.com/office/officeart/2005/8/layout/hierarchy3"/>
    <dgm:cxn modelId="{4AE519EC-4BC0-4C7E-B785-933DAA2A178D}" type="presParOf" srcId="{AD0152DF-B099-4C31-9F29-68B51FE64AD1}" destId="{262B9C36-207C-4843-8D1F-3D8BDFBA0BFC}" srcOrd="5" destOrd="0" presId="urn:microsoft.com/office/officeart/2005/8/layout/hierarchy3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700976-E85B-495D-B103-872B61698E32}">
      <dsp:nvSpPr>
        <dsp:cNvPr id="0" name=""/>
        <dsp:cNvSpPr/>
      </dsp:nvSpPr>
      <dsp:spPr>
        <a:xfrm>
          <a:off x="955104" y="632"/>
          <a:ext cx="1860351" cy="93017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725" tIns="57150" rIns="85725" bIns="57150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500" kern="1200" dirty="0" smtClean="0"/>
            <a:t>Health</a:t>
          </a:r>
          <a:endParaRPr lang="en-US" sz="4500" kern="1200" dirty="0"/>
        </a:p>
      </dsp:txBody>
      <dsp:txXfrm>
        <a:off x="982348" y="27876"/>
        <a:ext cx="1805863" cy="875687"/>
      </dsp:txXfrm>
    </dsp:sp>
    <dsp:sp modelId="{01B46424-51BE-46E7-8507-830F5370350D}">
      <dsp:nvSpPr>
        <dsp:cNvPr id="0" name=""/>
        <dsp:cNvSpPr/>
      </dsp:nvSpPr>
      <dsp:spPr>
        <a:xfrm>
          <a:off x="1141139" y="930808"/>
          <a:ext cx="186035" cy="6976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97631"/>
              </a:lnTo>
              <a:lnTo>
                <a:pt x="186035" y="697631"/>
              </a:lnTo>
            </a:path>
          </a:pathLst>
        </a:custGeom>
        <a:noFill/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7F83CD-CC33-41D3-A8B3-A64B9D8F17C5}">
      <dsp:nvSpPr>
        <dsp:cNvPr id="0" name=""/>
        <dsp:cNvSpPr/>
      </dsp:nvSpPr>
      <dsp:spPr>
        <a:xfrm>
          <a:off x="1327174" y="1163352"/>
          <a:ext cx="1488281" cy="9301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58420" rIns="87630" bIns="5842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600" kern="1200" dirty="0" smtClean="0"/>
            <a:t>SBS</a:t>
          </a:r>
          <a:endParaRPr lang="en-US" sz="4600" kern="1200" dirty="0"/>
        </a:p>
      </dsp:txBody>
      <dsp:txXfrm>
        <a:off x="1354418" y="1190596"/>
        <a:ext cx="1433793" cy="875687"/>
      </dsp:txXfrm>
    </dsp:sp>
    <dsp:sp modelId="{A13D2311-7E4F-467B-B75E-03829038DDB3}">
      <dsp:nvSpPr>
        <dsp:cNvPr id="0" name=""/>
        <dsp:cNvSpPr/>
      </dsp:nvSpPr>
      <dsp:spPr>
        <a:xfrm>
          <a:off x="1141139" y="930808"/>
          <a:ext cx="186035" cy="18603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60351"/>
              </a:lnTo>
              <a:lnTo>
                <a:pt x="186035" y="1860351"/>
              </a:lnTo>
            </a:path>
          </a:pathLst>
        </a:custGeom>
        <a:noFill/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94BCF4-37F3-44F5-BD23-174D99D50D66}">
      <dsp:nvSpPr>
        <dsp:cNvPr id="0" name=""/>
        <dsp:cNvSpPr/>
      </dsp:nvSpPr>
      <dsp:spPr>
        <a:xfrm>
          <a:off x="1327174" y="2326071"/>
          <a:ext cx="1488281" cy="9301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58420" rIns="87630" bIns="5842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600" kern="1200" dirty="0" smtClean="0"/>
            <a:t>WN</a:t>
          </a:r>
          <a:endParaRPr lang="en-US" sz="4600" kern="1200" dirty="0"/>
        </a:p>
      </dsp:txBody>
      <dsp:txXfrm>
        <a:off x="1354418" y="2353315"/>
        <a:ext cx="1433793" cy="875687"/>
      </dsp:txXfrm>
    </dsp:sp>
    <dsp:sp modelId="{B53087BD-B014-4C09-8359-ABD9D1B2C2A7}">
      <dsp:nvSpPr>
        <dsp:cNvPr id="0" name=""/>
        <dsp:cNvSpPr/>
      </dsp:nvSpPr>
      <dsp:spPr>
        <a:xfrm>
          <a:off x="3363924" y="0"/>
          <a:ext cx="1860351" cy="93017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725" tIns="57150" rIns="85725" bIns="57150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500" kern="1200" dirty="0" smtClean="0"/>
            <a:t>Health</a:t>
          </a:r>
          <a:endParaRPr lang="en-US" sz="4500" kern="1200" dirty="0"/>
        </a:p>
      </dsp:txBody>
      <dsp:txXfrm>
        <a:off x="3391168" y="27244"/>
        <a:ext cx="1805863" cy="875687"/>
      </dsp:txXfrm>
    </dsp:sp>
    <dsp:sp modelId="{369F92C9-0DAE-4800-AB3A-DD84D3F53EA0}">
      <dsp:nvSpPr>
        <dsp:cNvPr id="0" name=""/>
        <dsp:cNvSpPr/>
      </dsp:nvSpPr>
      <dsp:spPr>
        <a:xfrm>
          <a:off x="3549960" y="930175"/>
          <a:ext cx="129874" cy="7179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7974"/>
              </a:lnTo>
              <a:lnTo>
                <a:pt x="129874" y="717974"/>
              </a:lnTo>
            </a:path>
          </a:pathLst>
        </a:custGeom>
        <a:noFill/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3E0E09-3766-4BC9-A140-3A06FBBD769A}">
      <dsp:nvSpPr>
        <dsp:cNvPr id="0" name=""/>
        <dsp:cNvSpPr/>
      </dsp:nvSpPr>
      <dsp:spPr>
        <a:xfrm>
          <a:off x="3679834" y="1183062"/>
          <a:ext cx="1488281" cy="9301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58420" rIns="87630" bIns="5842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600" kern="1200" dirty="0" smtClean="0"/>
            <a:t>SBS</a:t>
          </a:r>
          <a:endParaRPr lang="en-US" sz="4600" kern="1200" dirty="0"/>
        </a:p>
      </dsp:txBody>
      <dsp:txXfrm>
        <a:off x="3707078" y="1210306"/>
        <a:ext cx="1433793" cy="875687"/>
      </dsp:txXfrm>
    </dsp:sp>
    <dsp:sp modelId="{80757C65-B623-457B-BD42-01209E6139BD}">
      <dsp:nvSpPr>
        <dsp:cNvPr id="0" name=""/>
        <dsp:cNvSpPr/>
      </dsp:nvSpPr>
      <dsp:spPr>
        <a:xfrm>
          <a:off x="3549960" y="930175"/>
          <a:ext cx="129874" cy="18236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23693"/>
              </a:lnTo>
              <a:lnTo>
                <a:pt x="129874" y="1823693"/>
              </a:lnTo>
            </a:path>
          </a:pathLst>
        </a:custGeom>
        <a:noFill/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053E75-C9AA-4CFB-9260-9576E0676FAB}">
      <dsp:nvSpPr>
        <dsp:cNvPr id="0" name=""/>
        <dsp:cNvSpPr/>
      </dsp:nvSpPr>
      <dsp:spPr>
        <a:xfrm>
          <a:off x="3679834" y="2288781"/>
          <a:ext cx="1488281" cy="9301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58420" rIns="87630" bIns="5842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600" kern="1200" dirty="0" smtClean="0"/>
            <a:t>WN</a:t>
          </a:r>
          <a:endParaRPr lang="en-US" sz="4600" kern="1200" dirty="0"/>
        </a:p>
      </dsp:txBody>
      <dsp:txXfrm>
        <a:off x="3707078" y="2316025"/>
        <a:ext cx="1433793" cy="875687"/>
      </dsp:txXfrm>
    </dsp:sp>
    <dsp:sp modelId="{8D5A5B3D-5CEF-46E0-9827-67186F8112C2}">
      <dsp:nvSpPr>
        <dsp:cNvPr id="0" name=""/>
        <dsp:cNvSpPr/>
      </dsp:nvSpPr>
      <dsp:spPr>
        <a:xfrm>
          <a:off x="3549960" y="930175"/>
          <a:ext cx="102654" cy="30237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23703"/>
              </a:lnTo>
              <a:lnTo>
                <a:pt x="102654" y="3023703"/>
              </a:lnTo>
            </a:path>
          </a:pathLst>
        </a:custGeom>
        <a:noFill/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2B9C36-207C-4843-8D1F-3D8BDFBA0BFC}">
      <dsp:nvSpPr>
        <dsp:cNvPr id="0" name=""/>
        <dsp:cNvSpPr/>
      </dsp:nvSpPr>
      <dsp:spPr>
        <a:xfrm>
          <a:off x="3652614" y="3488791"/>
          <a:ext cx="1488281" cy="9301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58420" rIns="87630" bIns="5842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600" kern="1200" dirty="0" smtClean="0"/>
            <a:t>MOO</a:t>
          </a:r>
          <a:endParaRPr lang="en-US" sz="4600" kern="1200" dirty="0"/>
        </a:p>
      </dsp:txBody>
      <dsp:txXfrm>
        <a:off x="3679858" y="3516035"/>
        <a:ext cx="1433793" cy="8756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54C6E1-AF92-4FB7-A013-0B520EBC30AE}" type="datetimeFigureOut">
              <a:rPr lang="en-US"/>
              <a:t>12/10/2015</a:t>
            </a:fld>
            <a:endParaRPr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52D9BF-D574-4807-B36C-9E2A025BE826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067921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C10850-0874-4A61-99B4-D613C5E8D9EA}" type="datetimeFigureOut">
              <a:rPr lang="en-US"/>
              <a:t>12/10/2015</a:t>
            </a:fld>
            <a:endParaRPr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11EC53-F507-411E-9ADC-FBCFECE09D3D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58182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sosceles Triangle 5"/>
          <p:cNvSpPr/>
          <p:nvPr/>
        </p:nvSpPr>
        <p:spPr>
          <a:xfrm>
            <a:off x="-1607" y="-1115"/>
            <a:ext cx="12190403" cy="6863692"/>
          </a:xfrm>
          <a:custGeom>
            <a:avLst/>
            <a:gdLst/>
            <a:ahLst/>
            <a:cxnLst/>
            <a:rect l="l" t="t" r="r" b="b"/>
            <a:pathLst>
              <a:path w="9145184" h="5147769">
                <a:moveTo>
                  <a:pt x="4573206" y="2611793"/>
                </a:moveTo>
                <a:lnTo>
                  <a:pt x="4673081" y="5144337"/>
                </a:lnTo>
                <a:lnTo>
                  <a:pt x="4473331" y="5144337"/>
                </a:lnTo>
                <a:close/>
                <a:moveTo>
                  <a:pt x="4571642" y="2577669"/>
                </a:moveTo>
                <a:lnTo>
                  <a:pt x="4568842" y="2582993"/>
                </a:lnTo>
                <a:lnTo>
                  <a:pt x="4572592" y="2595063"/>
                </a:lnTo>
                <a:lnTo>
                  <a:pt x="4576342" y="2582993"/>
                </a:lnTo>
                <a:lnTo>
                  <a:pt x="4573542" y="2577669"/>
                </a:lnTo>
                <a:lnTo>
                  <a:pt x="4576527" y="2582398"/>
                </a:lnTo>
                <a:lnTo>
                  <a:pt x="4577948" y="2577822"/>
                </a:lnTo>
                <a:lnTo>
                  <a:pt x="4576812" y="2582849"/>
                </a:lnTo>
                <a:lnTo>
                  <a:pt x="6195680" y="5147769"/>
                </a:lnTo>
                <a:lnTo>
                  <a:pt x="5925258" y="5147769"/>
                </a:lnTo>
                <a:lnTo>
                  <a:pt x="4576648" y="2583574"/>
                </a:lnTo>
                <a:lnTo>
                  <a:pt x="4573436" y="2597778"/>
                </a:lnTo>
                <a:lnTo>
                  <a:pt x="5365626" y="5147732"/>
                </a:lnTo>
                <a:lnTo>
                  <a:pt x="5148352" y="5147731"/>
                </a:lnTo>
                <a:lnTo>
                  <a:pt x="4572592" y="2601509"/>
                </a:lnTo>
                <a:lnTo>
                  <a:pt x="3996832" y="5147731"/>
                </a:lnTo>
                <a:lnTo>
                  <a:pt x="3779558" y="5147732"/>
                </a:lnTo>
                <a:lnTo>
                  <a:pt x="4571749" y="2597778"/>
                </a:lnTo>
                <a:lnTo>
                  <a:pt x="4568537" y="2583574"/>
                </a:lnTo>
                <a:lnTo>
                  <a:pt x="3219926" y="5147769"/>
                </a:lnTo>
                <a:lnTo>
                  <a:pt x="2949504" y="5147769"/>
                </a:lnTo>
                <a:lnTo>
                  <a:pt x="4568373" y="2582849"/>
                </a:lnTo>
                <a:lnTo>
                  <a:pt x="4567236" y="2577822"/>
                </a:lnTo>
                <a:lnTo>
                  <a:pt x="4568658" y="2582398"/>
                </a:lnTo>
                <a:close/>
                <a:moveTo>
                  <a:pt x="4575557" y="2575085"/>
                </a:moveTo>
                <a:lnTo>
                  <a:pt x="7359080" y="5147393"/>
                </a:lnTo>
                <a:lnTo>
                  <a:pt x="6952676" y="5147393"/>
                </a:lnTo>
                <a:close/>
                <a:moveTo>
                  <a:pt x="4569627" y="2575085"/>
                </a:moveTo>
                <a:lnTo>
                  <a:pt x="2192508" y="5147393"/>
                </a:lnTo>
                <a:lnTo>
                  <a:pt x="1786104" y="5147393"/>
                </a:lnTo>
                <a:close/>
                <a:moveTo>
                  <a:pt x="4575024" y="2574459"/>
                </a:moveTo>
                <a:lnTo>
                  <a:pt x="4578940" y="2575344"/>
                </a:lnTo>
                <a:lnTo>
                  <a:pt x="4578048" y="2574781"/>
                </a:lnTo>
                <a:lnTo>
                  <a:pt x="4579253" y="2575415"/>
                </a:lnTo>
                <a:lnTo>
                  <a:pt x="9145184" y="3607878"/>
                </a:lnTo>
                <a:lnTo>
                  <a:pt x="9145184" y="3994264"/>
                </a:lnTo>
                <a:lnTo>
                  <a:pt x="4580914" y="2576289"/>
                </a:lnTo>
                <a:lnTo>
                  <a:pt x="9144554" y="4976484"/>
                </a:lnTo>
                <a:lnTo>
                  <a:pt x="9144554" y="5147483"/>
                </a:lnTo>
                <a:lnTo>
                  <a:pt x="8654212" y="5147483"/>
                </a:lnTo>
                <a:lnTo>
                  <a:pt x="4579973" y="2575996"/>
                </a:lnTo>
                <a:close/>
                <a:moveTo>
                  <a:pt x="4570160" y="2574459"/>
                </a:moveTo>
                <a:lnTo>
                  <a:pt x="4565211" y="2575996"/>
                </a:lnTo>
                <a:lnTo>
                  <a:pt x="490972" y="5147483"/>
                </a:lnTo>
                <a:lnTo>
                  <a:pt x="629" y="5147483"/>
                </a:lnTo>
                <a:lnTo>
                  <a:pt x="630" y="4976484"/>
                </a:lnTo>
                <a:lnTo>
                  <a:pt x="4564270" y="2576289"/>
                </a:lnTo>
                <a:lnTo>
                  <a:pt x="0" y="3994264"/>
                </a:lnTo>
                <a:lnTo>
                  <a:pt x="0" y="3607878"/>
                </a:lnTo>
                <a:lnTo>
                  <a:pt x="4565931" y="2575415"/>
                </a:lnTo>
                <a:lnTo>
                  <a:pt x="4567137" y="2574781"/>
                </a:lnTo>
                <a:lnTo>
                  <a:pt x="4566244" y="2575344"/>
                </a:lnTo>
                <a:close/>
                <a:moveTo>
                  <a:pt x="630" y="286"/>
                </a:moveTo>
                <a:lnTo>
                  <a:pt x="490972" y="286"/>
                </a:lnTo>
                <a:lnTo>
                  <a:pt x="4565212" y="2571773"/>
                </a:lnTo>
                <a:lnTo>
                  <a:pt x="4567326" y="2572430"/>
                </a:lnTo>
                <a:lnTo>
                  <a:pt x="4569443" y="2572513"/>
                </a:lnTo>
                <a:lnTo>
                  <a:pt x="1786104" y="376"/>
                </a:lnTo>
                <a:lnTo>
                  <a:pt x="2192508" y="376"/>
                </a:lnTo>
                <a:lnTo>
                  <a:pt x="4569471" y="2572514"/>
                </a:lnTo>
                <a:lnTo>
                  <a:pt x="4571301" y="2572587"/>
                </a:lnTo>
                <a:lnTo>
                  <a:pt x="4569599" y="2572654"/>
                </a:lnTo>
                <a:lnTo>
                  <a:pt x="4569627" y="2572684"/>
                </a:lnTo>
                <a:lnTo>
                  <a:pt x="4569595" y="2572654"/>
                </a:lnTo>
                <a:lnTo>
                  <a:pt x="4568222" y="2572708"/>
                </a:lnTo>
                <a:lnTo>
                  <a:pt x="4570160" y="2573310"/>
                </a:lnTo>
                <a:lnTo>
                  <a:pt x="4567604" y="2572732"/>
                </a:lnTo>
                <a:lnTo>
                  <a:pt x="4566783" y="2572765"/>
                </a:lnTo>
                <a:lnTo>
                  <a:pt x="4567137" y="2572988"/>
                </a:lnTo>
                <a:lnTo>
                  <a:pt x="4566717" y="2572767"/>
                </a:lnTo>
                <a:lnTo>
                  <a:pt x="1205" y="2752816"/>
                </a:lnTo>
                <a:lnTo>
                  <a:pt x="1205" y="2392358"/>
                </a:lnTo>
                <a:lnTo>
                  <a:pt x="4565974" y="2572377"/>
                </a:lnTo>
                <a:lnTo>
                  <a:pt x="4565931" y="2572354"/>
                </a:lnTo>
                <a:lnTo>
                  <a:pt x="0" y="1539891"/>
                </a:lnTo>
                <a:lnTo>
                  <a:pt x="0" y="1153505"/>
                </a:lnTo>
                <a:lnTo>
                  <a:pt x="4564271" y="2571481"/>
                </a:lnTo>
                <a:lnTo>
                  <a:pt x="630" y="171286"/>
                </a:lnTo>
                <a:close/>
                <a:moveTo>
                  <a:pt x="9144554" y="286"/>
                </a:moveTo>
                <a:lnTo>
                  <a:pt x="9144554" y="171286"/>
                </a:lnTo>
                <a:lnTo>
                  <a:pt x="4580915" y="2571480"/>
                </a:lnTo>
                <a:lnTo>
                  <a:pt x="9145184" y="1153505"/>
                </a:lnTo>
                <a:lnTo>
                  <a:pt x="9145184" y="1539891"/>
                </a:lnTo>
                <a:lnTo>
                  <a:pt x="4579254" y="2572354"/>
                </a:lnTo>
                <a:lnTo>
                  <a:pt x="4579211" y="2572377"/>
                </a:lnTo>
                <a:lnTo>
                  <a:pt x="9143978" y="2392358"/>
                </a:lnTo>
                <a:lnTo>
                  <a:pt x="9143979" y="2752816"/>
                </a:lnTo>
                <a:lnTo>
                  <a:pt x="4578467" y="2572767"/>
                </a:lnTo>
                <a:lnTo>
                  <a:pt x="4578048" y="2572988"/>
                </a:lnTo>
                <a:lnTo>
                  <a:pt x="4578402" y="2572765"/>
                </a:lnTo>
                <a:lnTo>
                  <a:pt x="4577580" y="2572732"/>
                </a:lnTo>
                <a:lnTo>
                  <a:pt x="4575024" y="2573310"/>
                </a:lnTo>
                <a:lnTo>
                  <a:pt x="4576963" y="2572708"/>
                </a:lnTo>
                <a:lnTo>
                  <a:pt x="4575590" y="2572654"/>
                </a:lnTo>
                <a:lnTo>
                  <a:pt x="4575557" y="2572684"/>
                </a:lnTo>
                <a:lnTo>
                  <a:pt x="4575585" y="2572654"/>
                </a:lnTo>
                <a:lnTo>
                  <a:pt x="4573884" y="2572587"/>
                </a:lnTo>
                <a:lnTo>
                  <a:pt x="4575714" y="2572515"/>
                </a:lnTo>
                <a:lnTo>
                  <a:pt x="6952676" y="376"/>
                </a:lnTo>
                <a:lnTo>
                  <a:pt x="7359080" y="376"/>
                </a:lnTo>
                <a:lnTo>
                  <a:pt x="4575742" y="2572513"/>
                </a:lnTo>
                <a:lnTo>
                  <a:pt x="4577858" y="2572430"/>
                </a:lnTo>
                <a:lnTo>
                  <a:pt x="4579973" y="2571773"/>
                </a:lnTo>
                <a:lnTo>
                  <a:pt x="8654212" y="286"/>
                </a:lnTo>
                <a:close/>
                <a:moveTo>
                  <a:pt x="3219926" y="0"/>
                </a:moveTo>
                <a:lnTo>
                  <a:pt x="4568537" y="2564195"/>
                </a:lnTo>
                <a:lnTo>
                  <a:pt x="4571749" y="2549991"/>
                </a:lnTo>
                <a:lnTo>
                  <a:pt x="3779558" y="38"/>
                </a:lnTo>
                <a:lnTo>
                  <a:pt x="3996832" y="38"/>
                </a:lnTo>
                <a:lnTo>
                  <a:pt x="4572260" y="2544793"/>
                </a:lnTo>
                <a:lnTo>
                  <a:pt x="4471935" y="837"/>
                </a:lnTo>
                <a:lnTo>
                  <a:pt x="4674477" y="837"/>
                </a:lnTo>
                <a:lnTo>
                  <a:pt x="4574412" y="2538215"/>
                </a:lnTo>
                <a:lnTo>
                  <a:pt x="5148352" y="38"/>
                </a:lnTo>
                <a:lnTo>
                  <a:pt x="5365626" y="38"/>
                </a:lnTo>
                <a:lnTo>
                  <a:pt x="4574021" y="2548106"/>
                </a:lnTo>
                <a:lnTo>
                  <a:pt x="4573871" y="2551916"/>
                </a:lnTo>
                <a:lnTo>
                  <a:pt x="4576648" y="2564195"/>
                </a:lnTo>
                <a:lnTo>
                  <a:pt x="5925258" y="0"/>
                </a:lnTo>
                <a:lnTo>
                  <a:pt x="6195680" y="0"/>
                </a:lnTo>
                <a:lnTo>
                  <a:pt x="4576812" y="2564920"/>
                </a:lnTo>
                <a:lnTo>
                  <a:pt x="4577948" y="2569947"/>
                </a:lnTo>
                <a:lnTo>
                  <a:pt x="4576527" y="2565371"/>
                </a:lnTo>
                <a:lnTo>
                  <a:pt x="4573542" y="2570100"/>
                </a:lnTo>
                <a:lnTo>
                  <a:pt x="4576342" y="2564777"/>
                </a:lnTo>
                <a:lnTo>
                  <a:pt x="4573699" y="2556271"/>
                </a:lnTo>
                <a:lnTo>
                  <a:pt x="4573206" y="2568777"/>
                </a:lnTo>
                <a:lnTo>
                  <a:pt x="4572575" y="2552763"/>
                </a:lnTo>
                <a:lnTo>
                  <a:pt x="4568842" y="2564777"/>
                </a:lnTo>
                <a:lnTo>
                  <a:pt x="4571642" y="2570100"/>
                </a:lnTo>
                <a:lnTo>
                  <a:pt x="4568658" y="2565371"/>
                </a:lnTo>
                <a:lnTo>
                  <a:pt x="4567236" y="2569947"/>
                </a:lnTo>
                <a:lnTo>
                  <a:pt x="4568373" y="2564920"/>
                </a:lnTo>
                <a:lnTo>
                  <a:pt x="2949504" y="0"/>
                </a:lnTo>
                <a:close/>
              </a:path>
            </a:pathLst>
          </a:custGeom>
          <a:gradFill>
            <a:gsLst>
              <a:gs pos="0">
                <a:schemeClr val="bg1">
                  <a:alpha val="1000"/>
                </a:schemeClr>
              </a:gs>
              <a:gs pos="100000">
                <a:schemeClr val="bg1">
                  <a:alpha val="1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8883" y="4140200"/>
            <a:ext cx="9751060" cy="10160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2800">
                <a:solidFill>
                  <a:schemeClr val="tx1"/>
                </a:solidFill>
              </a:defRPr>
            </a:lvl1pPr>
            <a:lvl2pPr marL="609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9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4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4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9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62" name="Rectangle 61"/>
          <p:cNvSpPr/>
          <p:nvPr/>
        </p:nvSpPr>
        <p:spPr bwMode="hidden">
          <a:xfrm>
            <a:off x="0" y="1905001"/>
            <a:ext cx="12188825" cy="214825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>
              <a:lnSpc>
                <a:spcPct val="90000"/>
              </a:lnSpc>
            </a:pPr>
            <a:endParaRPr sz="3200" dirty="0">
              <a:solidFill>
                <a:schemeClr val="tx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8883" y="1905002"/>
            <a:ext cx="9751060" cy="2147926"/>
          </a:xfrm>
        </p:spPr>
        <p:txBody>
          <a:bodyPr anchor="ctr">
            <a:normAutofit/>
          </a:bodyPr>
          <a:lstStyle>
            <a:lvl1pPr algn="ctr">
              <a:defRPr sz="4400" cap="all" normalizeH="0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lternate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-1115"/>
            <a:ext cx="7618016" cy="68591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1163" y="482600"/>
            <a:ext cx="3961368" cy="1422400"/>
          </a:xfrm>
        </p:spPr>
        <p:txBody>
          <a:bodyPr anchor="b" anchorCtr="0">
            <a:normAutofit/>
          </a:bodyPr>
          <a:lstStyle>
            <a:lvl1pPr algn="l">
              <a:defRPr sz="32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07868" y="482600"/>
            <a:ext cx="6602281" cy="5842001"/>
          </a:xfrm>
          <a:noFill/>
          <a:ln w="9525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None/>
              <a:defRPr sz="2700"/>
            </a:lvl1pPr>
            <a:lvl2pPr marL="609493" indent="0">
              <a:buNone/>
              <a:defRPr sz="3700"/>
            </a:lvl2pPr>
            <a:lvl3pPr marL="1218987" indent="0">
              <a:buNone/>
              <a:defRPr sz="3200"/>
            </a:lvl3pPr>
            <a:lvl4pPr marL="1828480" indent="0">
              <a:buNone/>
              <a:defRPr sz="2700"/>
            </a:lvl4pPr>
            <a:lvl5pPr marL="2437973" indent="0">
              <a:buNone/>
              <a:defRPr sz="2700"/>
            </a:lvl5pPr>
            <a:lvl6pPr marL="3047467" indent="0">
              <a:buNone/>
              <a:defRPr sz="2700"/>
            </a:lvl6pPr>
            <a:lvl7pPr marL="3656960" indent="0">
              <a:buNone/>
              <a:defRPr sz="2700"/>
            </a:lvl7pPr>
            <a:lvl8pPr marL="4266453" indent="0">
              <a:buNone/>
              <a:defRPr sz="2700"/>
            </a:lvl8pPr>
            <a:lvl9pPr marL="4875947" indent="0">
              <a:buNone/>
              <a:defRPr sz="2700"/>
            </a:lvl9pPr>
          </a:lstStyle>
          <a:p>
            <a:r>
              <a:rPr lang="en-US" dirty="0" smtClean="0"/>
              <a:t>Click icon to add picture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21163" y="2108200"/>
            <a:ext cx="3961368" cy="4267200"/>
          </a:xfrm>
        </p:spPr>
        <p:txBody>
          <a:bodyPr>
            <a:normAutofit/>
          </a:bodyPr>
          <a:lstStyle>
            <a:lvl1pPr marL="0" indent="0">
              <a:spcBef>
                <a:spcPts val="1600"/>
              </a:spcBef>
              <a:buNone/>
              <a:defRPr sz="2000">
                <a:solidFill>
                  <a:schemeClr val="tx1"/>
                </a:solidFill>
              </a:defRPr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76303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2669581">
              <a:defRPr baseline="0"/>
            </a:lvl6pPr>
            <a:lvl7pPr marL="2669581">
              <a:defRPr baseline="0"/>
            </a:lvl7pPr>
            <a:lvl8pPr marL="2669581">
              <a:defRPr baseline="0"/>
            </a:lvl8pPr>
            <a:lvl9pPr marL="2669581">
              <a:defRPr baseline="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B9059-F1D6-41D0-95CF-D21CAA096B3A}" type="datetimeFigureOut">
              <a:rPr lang="en-US"/>
              <a:t>12/10/2015</a:t>
            </a:fld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/>
              <a:t>‹#›</a:t>
            </a:fld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40043" y="482599"/>
            <a:ext cx="1843982" cy="57912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162" y="482599"/>
            <a:ext cx="9040045" cy="5791201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B9059-F1D6-41D0-95CF-D21CAA096B3A}" type="datetimeFigureOut">
              <a:rPr lang="en-US"/>
              <a:t>12/10/2015</a:t>
            </a:fld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/>
              <a:t>‹#›</a:t>
            </a:fld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B9059-F1D6-41D0-95CF-D21CAA096B3A}" type="datetimeFigureOut">
              <a:rPr lang="en-US"/>
              <a:t>12/10/2015</a:t>
            </a:fld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/>
              <a:t>‹#›</a:t>
            </a:fld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sosceles Triangle 5"/>
          <p:cNvSpPr/>
          <p:nvPr/>
        </p:nvSpPr>
        <p:spPr>
          <a:xfrm>
            <a:off x="-1607" y="-1115"/>
            <a:ext cx="12190403" cy="6863692"/>
          </a:xfrm>
          <a:custGeom>
            <a:avLst/>
            <a:gdLst/>
            <a:ahLst/>
            <a:cxnLst/>
            <a:rect l="l" t="t" r="r" b="b"/>
            <a:pathLst>
              <a:path w="9145184" h="5147769">
                <a:moveTo>
                  <a:pt x="4573206" y="2611793"/>
                </a:moveTo>
                <a:lnTo>
                  <a:pt x="4673081" y="5144337"/>
                </a:lnTo>
                <a:lnTo>
                  <a:pt x="4473331" y="5144337"/>
                </a:lnTo>
                <a:close/>
                <a:moveTo>
                  <a:pt x="4571642" y="2577669"/>
                </a:moveTo>
                <a:lnTo>
                  <a:pt x="4568842" y="2582993"/>
                </a:lnTo>
                <a:lnTo>
                  <a:pt x="4572592" y="2595063"/>
                </a:lnTo>
                <a:lnTo>
                  <a:pt x="4576342" y="2582993"/>
                </a:lnTo>
                <a:lnTo>
                  <a:pt x="4573542" y="2577669"/>
                </a:lnTo>
                <a:lnTo>
                  <a:pt x="4576527" y="2582398"/>
                </a:lnTo>
                <a:lnTo>
                  <a:pt x="4577948" y="2577822"/>
                </a:lnTo>
                <a:lnTo>
                  <a:pt x="4576812" y="2582849"/>
                </a:lnTo>
                <a:lnTo>
                  <a:pt x="6195680" y="5147769"/>
                </a:lnTo>
                <a:lnTo>
                  <a:pt x="5925258" y="5147769"/>
                </a:lnTo>
                <a:lnTo>
                  <a:pt x="4576648" y="2583574"/>
                </a:lnTo>
                <a:lnTo>
                  <a:pt x="4573436" y="2597778"/>
                </a:lnTo>
                <a:lnTo>
                  <a:pt x="5365626" y="5147732"/>
                </a:lnTo>
                <a:lnTo>
                  <a:pt x="5148352" y="5147731"/>
                </a:lnTo>
                <a:lnTo>
                  <a:pt x="4572592" y="2601509"/>
                </a:lnTo>
                <a:lnTo>
                  <a:pt x="3996832" y="5147731"/>
                </a:lnTo>
                <a:lnTo>
                  <a:pt x="3779558" y="5147732"/>
                </a:lnTo>
                <a:lnTo>
                  <a:pt x="4571749" y="2597778"/>
                </a:lnTo>
                <a:lnTo>
                  <a:pt x="4568537" y="2583574"/>
                </a:lnTo>
                <a:lnTo>
                  <a:pt x="3219926" y="5147769"/>
                </a:lnTo>
                <a:lnTo>
                  <a:pt x="2949504" y="5147769"/>
                </a:lnTo>
                <a:lnTo>
                  <a:pt x="4568373" y="2582849"/>
                </a:lnTo>
                <a:lnTo>
                  <a:pt x="4567236" y="2577822"/>
                </a:lnTo>
                <a:lnTo>
                  <a:pt x="4568658" y="2582398"/>
                </a:lnTo>
                <a:close/>
                <a:moveTo>
                  <a:pt x="4575557" y="2575085"/>
                </a:moveTo>
                <a:lnTo>
                  <a:pt x="7359080" y="5147393"/>
                </a:lnTo>
                <a:lnTo>
                  <a:pt x="6952676" y="5147393"/>
                </a:lnTo>
                <a:close/>
                <a:moveTo>
                  <a:pt x="4569627" y="2575085"/>
                </a:moveTo>
                <a:lnTo>
                  <a:pt x="2192508" y="5147393"/>
                </a:lnTo>
                <a:lnTo>
                  <a:pt x="1786104" y="5147393"/>
                </a:lnTo>
                <a:close/>
                <a:moveTo>
                  <a:pt x="4575024" y="2574459"/>
                </a:moveTo>
                <a:lnTo>
                  <a:pt x="4578940" y="2575344"/>
                </a:lnTo>
                <a:lnTo>
                  <a:pt x="4578048" y="2574781"/>
                </a:lnTo>
                <a:lnTo>
                  <a:pt x="4579253" y="2575415"/>
                </a:lnTo>
                <a:lnTo>
                  <a:pt x="9145184" y="3607878"/>
                </a:lnTo>
                <a:lnTo>
                  <a:pt x="9145184" y="3994264"/>
                </a:lnTo>
                <a:lnTo>
                  <a:pt x="4580914" y="2576289"/>
                </a:lnTo>
                <a:lnTo>
                  <a:pt x="9144554" y="4976484"/>
                </a:lnTo>
                <a:lnTo>
                  <a:pt x="9144554" y="5147483"/>
                </a:lnTo>
                <a:lnTo>
                  <a:pt x="8654212" y="5147483"/>
                </a:lnTo>
                <a:lnTo>
                  <a:pt x="4579973" y="2575996"/>
                </a:lnTo>
                <a:close/>
                <a:moveTo>
                  <a:pt x="4570160" y="2574459"/>
                </a:moveTo>
                <a:lnTo>
                  <a:pt x="4565211" y="2575996"/>
                </a:lnTo>
                <a:lnTo>
                  <a:pt x="490972" y="5147483"/>
                </a:lnTo>
                <a:lnTo>
                  <a:pt x="629" y="5147483"/>
                </a:lnTo>
                <a:lnTo>
                  <a:pt x="630" y="4976484"/>
                </a:lnTo>
                <a:lnTo>
                  <a:pt x="4564270" y="2576289"/>
                </a:lnTo>
                <a:lnTo>
                  <a:pt x="0" y="3994264"/>
                </a:lnTo>
                <a:lnTo>
                  <a:pt x="0" y="3607878"/>
                </a:lnTo>
                <a:lnTo>
                  <a:pt x="4565931" y="2575415"/>
                </a:lnTo>
                <a:lnTo>
                  <a:pt x="4567137" y="2574781"/>
                </a:lnTo>
                <a:lnTo>
                  <a:pt x="4566244" y="2575344"/>
                </a:lnTo>
                <a:close/>
                <a:moveTo>
                  <a:pt x="630" y="286"/>
                </a:moveTo>
                <a:lnTo>
                  <a:pt x="490972" y="286"/>
                </a:lnTo>
                <a:lnTo>
                  <a:pt x="4565212" y="2571773"/>
                </a:lnTo>
                <a:lnTo>
                  <a:pt x="4567326" y="2572430"/>
                </a:lnTo>
                <a:lnTo>
                  <a:pt x="4569443" y="2572513"/>
                </a:lnTo>
                <a:lnTo>
                  <a:pt x="1786104" y="376"/>
                </a:lnTo>
                <a:lnTo>
                  <a:pt x="2192508" y="376"/>
                </a:lnTo>
                <a:lnTo>
                  <a:pt x="4569471" y="2572514"/>
                </a:lnTo>
                <a:lnTo>
                  <a:pt x="4571301" y="2572587"/>
                </a:lnTo>
                <a:lnTo>
                  <a:pt x="4569599" y="2572654"/>
                </a:lnTo>
                <a:lnTo>
                  <a:pt x="4569627" y="2572684"/>
                </a:lnTo>
                <a:lnTo>
                  <a:pt x="4569595" y="2572654"/>
                </a:lnTo>
                <a:lnTo>
                  <a:pt x="4568222" y="2572708"/>
                </a:lnTo>
                <a:lnTo>
                  <a:pt x="4570160" y="2573310"/>
                </a:lnTo>
                <a:lnTo>
                  <a:pt x="4567604" y="2572732"/>
                </a:lnTo>
                <a:lnTo>
                  <a:pt x="4566783" y="2572765"/>
                </a:lnTo>
                <a:lnTo>
                  <a:pt x="4567137" y="2572988"/>
                </a:lnTo>
                <a:lnTo>
                  <a:pt x="4566717" y="2572767"/>
                </a:lnTo>
                <a:lnTo>
                  <a:pt x="1205" y="2752816"/>
                </a:lnTo>
                <a:lnTo>
                  <a:pt x="1205" y="2392358"/>
                </a:lnTo>
                <a:lnTo>
                  <a:pt x="4565974" y="2572377"/>
                </a:lnTo>
                <a:lnTo>
                  <a:pt x="4565931" y="2572354"/>
                </a:lnTo>
                <a:lnTo>
                  <a:pt x="0" y="1539891"/>
                </a:lnTo>
                <a:lnTo>
                  <a:pt x="0" y="1153505"/>
                </a:lnTo>
                <a:lnTo>
                  <a:pt x="4564271" y="2571481"/>
                </a:lnTo>
                <a:lnTo>
                  <a:pt x="630" y="171286"/>
                </a:lnTo>
                <a:close/>
                <a:moveTo>
                  <a:pt x="9144554" y="286"/>
                </a:moveTo>
                <a:lnTo>
                  <a:pt x="9144554" y="171286"/>
                </a:lnTo>
                <a:lnTo>
                  <a:pt x="4580915" y="2571480"/>
                </a:lnTo>
                <a:lnTo>
                  <a:pt x="9145184" y="1153505"/>
                </a:lnTo>
                <a:lnTo>
                  <a:pt x="9145184" y="1539891"/>
                </a:lnTo>
                <a:lnTo>
                  <a:pt x="4579254" y="2572354"/>
                </a:lnTo>
                <a:lnTo>
                  <a:pt x="4579211" y="2572377"/>
                </a:lnTo>
                <a:lnTo>
                  <a:pt x="9143978" y="2392358"/>
                </a:lnTo>
                <a:lnTo>
                  <a:pt x="9143979" y="2752816"/>
                </a:lnTo>
                <a:lnTo>
                  <a:pt x="4578467" y="2572767"/>
                </a:lnTo>
                <a:lnTo>
                  <a:pt x="4578048" y="2572988"/>
                </a:lnTo>
                <a:lnTo>
                  <a:pt x="4578402" y="2572765"/>
                </a:lnTo>
                <a:lnTo>
                  <a:pt x="4577580" y="2572732"/>
                </a:lnTo>
                <a:lnTo>
                  <a:pt x="4575024" y="2573310"/>
                </a:lnTo>
                <a:lnTo>
                  <a:pt x="4576963" y="2572708"/>
                </a:lnTo>
                <a:lnTo>
                  <a:pt x="4575590" y="2572654"/>
                </a:lnTo>
                <a:lnTo>
                  <a:pt x="4575557" y="2572684"/>
                </a:lnTo>
                <a:lnTo>
                  <a:pt x="4575585" y="2572654"/>
                </a:lnTo>
                <a:lnTo>
                  <a:pt x="4573884" y="2572587"/>
                </a:lnTo>
                <a:lnTo>
                  <a:pt x="4575714" y="2572515"/>
                </a:lnTo>
                <a:lnTo>
                  <a:pt x="6952676" y="376"/>
                </a:lnTo>
                <a:lnTo>
                  <a:pt x="7359080" y="376"/>
                </a:lnTo>
                <a:lnTo>
                  <a:pt x="4575742" y="2572513"/>
                </a:lnTo>
                <a:lnTo>
                  <a:pt x="4577858" y="2572430"/>
                </a:lnTo>
                <a:lnTo>
                  <a:pt x="4579973" y="2571773"/>
                </a:lnTo>
                <a:lnTo>
                  <a:pt x="8654212" y="286"/>
                </a:lnTo>
                <a:close/>
                <a:moveTo>
                  <a:pt x="3219926" y="0"/>
                </a:moveTo>
                <a:lnTo>
                  <a:pt x="4568537" y="2564195"/>
                </a:lnTo>
                <a:lnTo>
                  <a:pt x="4571749" y="2549991"/>
                </a:lnTo>
                <a:lnTo>
                  <a:pt x="3779558" y="38"/>
                </a:lnTo>
                <a:lnTo>
                  <a:pt x="3996832" y="38"/>
                </a:lnTo>
                <a:lnTo>
                  <a:pt x="4572260" y="2544793"/>
                </a:lnTo>
                <a:lnTo>
                  <a:pt x="4471935" y="837"/>
                </a:lnTo>
                <a:lnTo>
                  <a:pt x="4674477" y="837"/>
                </a:lnTo>
                <a:lnTo>
                  <a:pt x="4574412" y="2538215"/>
                </a:lnTo>
                <a:lnTo>
                  <a:pt x="5148352" y="38"/>
                </a:lnTo>
                <a:lnTo>
                  <a:pt x="5365626" y="38"/>
                </a:lnTo>
                <a:lnTo>
                  <a:pt x="4574021" y="2548106"/>
                </a:lnTo>
                <a:lnTo>
                  <a:pt x="4573871" y="2551916"/>
                </a:lnTo>
                <a:lnTo>
                  <a:pt x="4576648" y="2564195"/>
                </a:lnTo>
                <a:lnTo>
                  <a:pt x="5925258" y="0"/>
                </a:lnTo>
                <a:lnTo>
                  <a:pt x="6195680" y="0"/>
                </a:lnTo>
                <a:lnTo>
                  <a:pt x="4576812" y="2564920"/>
                </a:lnTo>
                <a:lnTo>
                  <a:pt x="4577948" y="2569947"/>
                </a:lnTo>
                <a:lnTo>
                  <a:pt x="4576527" y="2565371"/>
                </a:lnTo>
                <a:lnTo>
                  <a:pt x="4573542" y="2570100"/>
                </a:lnTo>
                <a:lnTo>
                  <a:pt x="4576342" y="2564777"/>
                </a:lnTo>
                <a:lnTo>
                  <a:pt x="4573699" y="2556271"/>
                </a:lnTo>
                <a:lnTo>
                  <a:pt x="4573206" y="2568777"/>
                </a:lnTo>
                <a:lnTo>
                  <a:pt x="4572575" y="2552763"/>
                </a:lnTo>
                <a:lnTo>
                  <a:pt x="4568842" y="2564777"/>
                </a:lnTo>
                <a:lnTo>
                  <a:pt x="4571642" y="2570100"/>
                </a:lnTo>
                <a:lnTo>
                  <a:pt x="4568658" y="2565371"/>
                </a:lnTo>
                <a:lnTo>
                  <a:pt x="4567236" y="2569947"/>
                </a:lnTo>
                <a:lnTo>
                  <a:pt x="4568373" y="2564920"/>
                </a:lnTo>
                <a:lnTo>
                  <a:pt x="2949504" y="0"/>
                </a:lnTo>
                <a:close/>
              </a:path>
            </a:pathLst>
          </a:custGeom>
          <a:gradFill>
            <a:gsLst>
              <a:gs pos="0">
                <a:schemeClr val="bg1">
                  <a:alpha val="1000"/>
                </a:schemeClr>
              </a:gs>
              <a:gs pos="100000">
                <a:schemeClr val="bg1">
                  <a:alpha val="1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8883" y="1524000"/>
            <a:ext cx="9751060" cy="1992597"/>
          </a:xfrm>
        </p:spPr>
        <p:txBody>
          <a:bodyPr anchor="b" anchorCtr="0">
            <a:noAutofit/>
          </a:bodyPr>
          <a:lstStyle>
            <a:lvl1pPr algn="ctr">
              <a:defRPr sz="4400" b="0" cap="all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8883" y="3632200"/>
            <a:ext cx="9751060" cy="1016000"/>
          </a:xfrm>
        </p:spPr>
        <p:txBody>
          <a:bodyPr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>
                <a:solidFill>
                  <a:schemeClr val="tx1"/>
                </a:solidFill>
              </a:defRPr>
            </a:lvl1pPr>
            <a:lvl2pPr marL="609493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898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848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797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746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696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645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594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B9059-F1D6-41D0-95CF-D21CAA096B3A}" type="datetimeFigureOut">
              <a:rPr lang="en-US"/>
              <a:t>12/10/2015</a:t>
            </a:fld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/>
              <a:t>‹#›</a:t>
            </a:fld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162" y="1803401"/>
            <a:ext cx="4977104" cy="44704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400"/>
            </a:lvl6pPr>
            <a:lvl7pPr marL="2669581">
              <a:defRPr sz="1400"/>
            </a:lvl7pPr>
            <a:lvl8pPr marL="2669581">
              <a:defRPr sz="1400"/>
            </a:lvl8pPr>
            <a:lvl9pPr marL="2669581"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7559" y="1803401"/>
            <a:ext cx="4977104" cy="44704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 marL="2669581">
              <a:defRPr sz="1400" baseline="0"/>
            </a:lvl6pPr>
            <a:lvl7pPr marL="2669581">
              <a:defRPr sz="1400" baseline="0"/>
            </a:lvl7pPr>
            <a:lvl8pPr marL="2669581">
              <a:defRPr sz="1400" baseline="0"/>
            </a:lvl8pPr>
            <a:lvl9pPr marL="2669581">
              <a:defRPr sz="1400" baseline="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B9059-F1D6-41D0-95CF-D21CAA096B3A}" type="datetimeFigureOut">
              <a:rPr lang="en-US"/>
              <a:t>12/10/2015</a:t>
            </a:fld>
            <a:endParaRPr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/>
              <a:t>‹#›</a:t>
            </a:fld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162" y="1803400"/>
            <a:ext cx="4977104" cy="914400"/>
          </a:xfrm>
        </p:spPr>
        <p:txBody>
          <a:bodyPr anchor="ctr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2800" b="0">
                <a:solidFill>
                  <a:schemeClr val="tx1"/>
                </a:solidFill>
              </a:defRPr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4162" y="2717800"/>
            <a:ext cx="4977104" cy="35560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 marL="2669581">
              <a:defRPr sz="1400"/>
            </a:lvl6pPr>
            <a:lvl7pPr marL="2669581">
              <a:defRPr sz="1400"/>
            </a:lvl7pPr>
            <a:lvl8pPr marL="2669581">
              <a:defRPr sz="1400"/>
            </a:lvl8pPr>
            <a:lvl9pPr marL="2669581"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97559" y="1803400"/>
            <a:ext cx="4977104" cy="914400"/>
          </a:xfrm>
        </p:spPr>
        <p:txBody>
          <a:bodyPr anchor="ctr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2800" b="0">
                <a:solidFill>
                  <a:schemeClr val="tx1"/>
                </a:solidFill>
              </a:defRPr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7559" y="2717800"/>
            <a:ext cx="4977104" cy="35560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 marL="2669581">
              <a:defRPr sz="1400"/>
            </a:lvl6pPr>
            <a:lvl7pPr marL="2669581">
              <a:defRPr sz="1400"/>
            </a:lvl7pPr>
            <a:lvl8pPr marL="2669581">
              <a:defRPr sz="1400" baseline="0"/>
            </a:lvl8pPr>
            <a:lvl9pPr marL="2669581">
              <a:defRPr sz="1400" baseline="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B9059-F1D6-41D0-95CF-D21CAA096B3A}" type="datetimeFigureOut">
              <a:rPr lang="en-US"/>
              <a:t>12/10/2015</a:t>
            </a:fld>
            <a:endParaRPr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/>
              <a:t>‹#›</a:t>
            </a:fld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B9059-F1D6-41D0-95CF-D21CAA096B3A}" type="datetimeFigureOut">
              <a:rPr lang="en-US"/>
              <a:t>12/10/2015</a:t>
            </a:fld>
            <a:endParaRPr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/>
              <a:t>‹#›</a:t>
            </a:fld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0" y="-1115"/>
            <a:ext cx="7618016" cy="68591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1163" y="482600"/>
            <a:ext cx="3961368" cy="1422400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white">
          <a:xfrm>
            <a:off x="507868" y="482600"/>
            <a:ext cx="6602280" cy="5842001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21163" y="2108200"/>
            <a:ext cx="3961368" cy="426720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1600"/>
              </a:spcBef>
              <a:buNone/>
              <a:defRPr sz="2000">
                <a:solidFill>
                  <a:schemeClr val="tx1"/>
                </a:solidFill>
              </a:defRPr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sosceles Triangle 5"/>
          <p:cNvSpPr/>
          <p:nvPr/>
        </p:nvSpPr>
        <p:spPr>
          <a:xfrm>
            <a:off x="-1607" y="-1115"/>
            <a:ext cx="12190403" cy="6863692"/>
          </a:xfrm>
          <a:custGeom>
            <a:avLst/>
            <a:gdLst/>
            <a:ahLst/>
            <a:cxnLst/>
            <a:rect l="l" t="t" r="r" b="b"/>
            <a:pathLst>
              <a:path w="9145184" h="5147769">
                <a:moveTo>
                  <a:pt x="4573206" y="2611793"/>
                </a:moveTo>
                <a:lnTo>
                  <a:pt x="4673081" y="5144337"/>
                </a:lnTo>
                <a:lnTo>
                  <a:pt x="4473331" y="5144337"/>
                </a:lnTo>
                <a:close/>
                <a:moveTo>
                  <a:pt x="4571642" y="2577669"/>
                </a:moveTo>
                <a:lnTo>
                  <a:pt x="4568842" y="2582993"/>
                </a:lnTo>
                <a:lnTo>
                  <a:pt x="4572592" y="2595063"/>
                </a:lnTo>
                <a:lnTo>
                  <a:pt x="4576342" y="2582993"/>
                </a:lnTo>
                <a:lnTo>
                  <a:pt x="4573542" y="2577669"/>
                </a:lnTo>
                <a:lnTo>
                  <a:pt x="4576527" y="2582398"/>
                </a:lnTo>
                <a:lnTo>
                  <a:pt x="4577948" y="2577822"/>
                </a:lnTo>
                <a:lnTo>
                  <a:pt x="4576812" y="2582849"/>
                </a:lnTo>
                <a:lnTo>
                  <a:pt x="6195680" y="5147769"/>
                </a:lnTo>
                <a:lnTo>
                  <a:pt x="5925258" y="5147769"/>
                </a:lnTo>
                <a:lnTo>
                  <a:pt x="4576648" y="2583574"/>
                </a:lnTo>
                <a:lnTo>
                  <a:pt x="4573436" y="2597778"/>
                </a:lnTo>
                <a:lnTo>
                  <a:pt x="5365626" y="5147732"/>
                </a:lnTo>
                <a:lnTo>
                  <a:pt x="5148352" y="5147731"/>
                </a:lnTo>
                <a:lnTo>
                  <a:pt x="4572592" y="2601509"/>
                </a:lnTo>
                <a:lnTo>
                  <a:pt x="3996832" y="5147731"/>
                </a:lnTo>
                <a:lnTo>
                  <a:pt x="3779558" y="5147732"/>
                </a:lnTo>
                <a:lnTo>
                  <a:pt x="4571749" y="2597778"/>
                </a:lnTo>
                <a:lnTo>
                  <a:pt x="4568537" y="2583574"/>
                </a:lnTo>
                <a:lnTo>
                  <a:pt x="3219926" y="5147769"/>
                </a:lnTo>
                <a:lnTo>
                  <a:pt x="2949504" y="5147769"/>
                </a:lnTo>
                <a:lnTo>
                  <a:pt x="4568373" y="2582849"/>
                </a:lnTo>
                <a:lnTo>
                  <a:pt x="4567236" y="2577822"/>
                </a:lnTo>
                <a:lnTo>
                  <a:pt x="4568658" y="2582398"/>
                </a:lnTo>
                <a:close/>
                <a:moveTo>
                  <a:pt x="4575557" y="2575085"/>
                </a:moveTo>
                <a:lnTo>
                  <a:pt x="7359080" y="5147393"/>
                </a:lnTo>
                <a:lnTo>
                  <a:pt x="6952676" y="5147393"/>
                </a:lnTo>
                <a:close/>
                <a:moveTo>
                  <a:pt x="4569627" y="2575085"/>
                </a:moveTo>
                <a:lnTo>
                  <a:pt x="2192508" y="5147393"/>
                </a:lnTo>
                <a:lnTo>
                  <a:pt x="1786104" y="5147393"/>
                </a:lnTo>
                <a:close/>
                <a:moveTo>
                  <a:pt x="4575024" y="2574459"/>
                </a:moveTo>
                <a:lnTo>
                  <a:pt x="4578940" y="2575344"/>
                </a:lnTo>
                <a:lnTo>
                  <a:pt x="4578048" y="2574781"/>
                </a:lnTo>
                <a:lnTo>
                  <a:pt x="4579253" y="2575415"/>
                </a:lnTo>
                <a:lnTo>
                  <a:pt x="9145184" y="3607878"/>
                </a:lnTo>
                <a:lnTo>
                  <a:pt x="9145184" y="3994264"/>
                </a:lnTo>
                <a:lnTo>
                  <a:pt x="4580914" y="2576289"/>
                </a:lnTo>
                <a:lnTo>
                  <a:pt x="9144554" y="4976484"/>
                </a:lnTo>
                <a:lnTo>
                  <a:pt x="9144554" y="5147483"/>
                </a:lnTo>
                <a:lnTo>
                  <a:pt x="8654212" y="5147483"/>
                </a:lnTo>
                <a:lnTo>
                  <a:pt x="4579973" y="2575996"/>
                </a:lnTo>
                <a:close/>
                <a:moveTo>
                  <a:pt x="4570160" y="2574459"/>
                </a:moveTo>
                <a:lnTo>
                  <a:pt x="4565211" y="2575996"/>
                </a:lnTo>
                <a:lnTo>
                  <a:pt x="490972" y="5147483"/>
                </a:lnTo>
                <a:lnTo>
                  <a:pt x="629" y="5147483"/>
                </a:lnTo>
                <a:lnTo>
                  <a:pt x="630" y="4976484"/>
                </a:lnTo>
                <a:lnTo>
                  <a:pt x="4564270" y="2576289"/>
                </a:lnTo>
                <a:lnTo>
                  <a:pt x="0" y="3994264"/>
                </a:lnTo>
                <a:lnTo>
                  <a:pt x="0" y="3607878"/>
                </a:lnTo>
                <a:lnTo>
                  <a:pt x="4565931" y="2575415"/>
                </a:lnTo>
                <a:lnTo>
                  <a:pt x="4567137" y="2574781"/>
                </a:lnTo>
                <a:lnTo>
                  <a:pt x="4566244" y="2575344"/>
                </a:lnTo>
                <a:close/>
                <a:moveTo>
                  <a:pt x="630" y="286"/>
                </a:moveTo>
                <a:lnTo>
                  <a:pt x="490972" y="286"/>
                </a:lnTo>
                <a:lnTo>
                  <a:pt x="4565212" y="2571773"/>
                </a:lnTo>
                <a:lnTo>
                  <a:pt x="4567326" y="2572430"/>
                </a:lnTo>
                <a:lnTo>
                  <a:pt x="4569443" y="2572513"/>
                </a:lnTo>
                <a:lnTo>
                  <a:pt x="1786104" y="376"/>
                </a:lnTo>
                <a:lnTo>
                  <a:pt x="2192508" y="376"/>
                </a:lnTo>
                <a:lnTo>
                  <a:pt x="4569471" y="2572514"/>
                </a:lnTo>
                <a:lnTo>
                  <a:pt x="4571301" y="2572587"/>
                </a:lnTo>
                <a:lnTo>
                  <a:pt x="4569599" y="2572654"/>
                </a:lnTo>
                <a:lnTo>
                  <a:pt x="4569627" y="2572684"/>
                </a:lnTo>
                <a:lnTo>
                  <a:pt x="4569595" y="2572654"/>
                </a:lnTo>
                <a:lnTo>
                  <a:pt x="4568222" y="2572708"/>
                </a:lnTo>
                <a:lnTo>
                  <a:pt x="4570160" y="2573310"/>
                </a:lnTo>
                <a:lnTo>
                  <a:pt x="4567604" y="2572732"/>
                </a:lnTo>
                <a:lnTo>
                  <a:pt x="4566783" y="2572765"/>
                </a:lnTo>
                <a:lnTo>
                  <a:pt x="4567137" y="2572988"/>
                </a:lnTo>
                <a:lnTo>
                  <a:pt x="4566717" y="2572767"/>
                </a:lnTo>
                <a:lnTo>
                  <a:pt x="1205" y="2752816"/>
                </a:lnTo>
                <a:lnTo>
                  <a:pt x="1205" y="2392358"/>
                </a:lnTo>
                <a:lnTo>
                  <a:pt x="4565974" y="2572377"/>
                </a:lnTo>
                <a:lnTo>
                  <a:pt x="4565931" y="2572354"/>
                </a:lnTo>
                <a:lnTo>
                  <a:pt x="0" y="1539891"/>
                </a:lnTo>
                <a:lnTo>
                  <a:pt x="0" y="1153505"/>
                </a:lnTo>
                <a:lnTo>
                  <a:pt x="4564271" y="2571481"/>
                </a:lnTo>
                <a:lnTo>
                  <a:pt x="630" y="171286"/>
                </a:lnTo>
                <a:close/>
                <a:moveTo>
                  <a:pt x="9144554" y="286"/>
                </a:moveTo>
                <a:lnTo>
                  <a:pt x="9144554" y="171286"/>
                </a:lnTo>
                <a:lnTo>
                  <a:pt x="4580915" y="2571480"/>
                </a:lnTo>
                <a:lnTo>
                  <a:pt x="9145184" y="1153505"/>
                </a:lnTo>
                <a:lnTo>
                  <a:pt x="9145184" y="1539891"/>
                </a:lnTo>
                <a:lnTo>
                  <a:pt x="4579254" y="2572354"/>
                </a:lnTo>
                <a:lnTo>
                  <a:pt x="4579211" y="2572377"/>
                </a:lnTo>
                <a:lnTo>
                  <a:pt x="9143978" y="2392358"/>
                </a:lnTo>
                <a:lnTo>
                  <a:pt x="9143979" y="2752816"/>
                </a:lnTo>
                <a:lnTo>
                  <a:pt x="4578467" y="2572767"/>
                </a:lnTo>
                <a:lnTo>
                  <a:pt x="4578048" y="2572988"/>
                </a:lnTo>
                <a:lnTo>
                  <a:pt x="4578402" y="2572765"/>
                </a:lnTo>
                <a:lnTo>
                  <a:pt x="4577580" y="2572732"/>
                </a:lnTo>
                <a:lnTo>
                  <a:pt x="4575024" y="2573310"/>
                </a:lnTo>
                <a:lnTo>
                  <a:pt x="4576963" y="2572708"/>
                </a:lnTo>
                <a:lnTo>
                  <a:pt x="4575590" y="2572654"/>
                </a:lnTo>
                <a:lnTo>
                  <a:pt x="4575557" y="2572684"/>
                </a:lnTo>
                <a:lnTo>
                  <a:pt x="4575585" y="2572654"/>
                </a:lnTo>
                <a:lnTo>
                  <a:pt x="4573884" y="2572587"/>
                </a:lnTo>
                <a:lnTo>
                  <a:pt x="4575714" y="2572515"/>
                </a:lnTo>
                <a:lnTo>
                  <a:pt x="6952676" y="376"/>
                </a:lnTo>
                <a:lnTo>
                  <a:pt x="7359080" y="376"/>
                </a:lnTo>
                <a:lnTo>
                  <a:pt x="4575742" y="2572513"/>
                </a:lnTo>
                <a:lnTo>
                  <a:pt x="4577858" y="2572430"/>
                </a:lnTo>
                <a:lnTo>
                  <a:pt x="4579973" y="2571773"/>
                </a:lnTo>
                <a:lnTo>
                  <a:pt x="8654212" y="286"/>
                </a:lnTo>
                <a:close/>
                <a:moveTo>
                  <a:pt x="3219926" y="0"/>
                </a:moveTo>
                <a:lnTo>
                  <a:pt x="4568537" y="2564195"/>
                </a:lnTo>
                <a:lnTo>
                  <a:pt x="4571749" y="2549991"/>
                </a:lnTo>
                <a:lnTo>
                  <a:pt x="3779558" y="38"/>
                </a:lnTo>
                <a:lnTo>
                  <a:pt x="3996832" y="38"/>
                </a:lnTo>
                <a:lnTo>
                  <a:pt x="4572260" y="2544793"/>
                </a:lnTo>
                <a:lnTo>
                  <a:pt x="4471935" y="837"/>
                </a:lnTo>
                <a:lnTo>
                  <a:pt x="4674477" y="837"/>
                </a:lnTo>
                <a:lnTo>
                  <a:pt x="4574412" y="2538215"/>
                </a:lnTo>
                <a:lnTo>
                  <a:pt x="5148352" y="38"/>
                </a:lnTo>
                <a:lnTo>
                  <a:pt x="5365626" y="38"/>
                </a:lnTo>
                <a:lnTo>
                  <a:pt x="4574021" y="2548106"/>
                </a:lnTo>
                <a:lnTo>
                  <a:pt x="4573871" y="2551916"/>
                </a:lnTo>
                <a:lnTo>
                  <a:pt x="4576648" y="2564195"/>
                </a:lnTo>
                <a:lnTo>
                  <a:pt x="5925258" y="0"/>
                </a:lnTo>
                <a:lnTo>
                  <a:pt x="6195680" y="0"/>
                </a:lnTo>
                <a:lnTo>
                  <a:pt x="4576812" y="2564920"/>
                </a:lnTo>
                <a:lnTo>
                  <a:pt x="4577948" y="2569947"/>
                </a:lnTo>
                <a:lnTo>
                  <a:pt x="4576527" y="2565371"/>
                </a:lnTo>
                <a:lnTo>
                  <a:pt x="4573542" y="2570100"/>
                </a:lnTo>
                <a:lnTo>
                  <a:pt x="4576342" y="2564777"/>
                </a:lnTo>
                <a:lnTo>
                  <a:pt x="4573699" y="2556271"/>
                </a:lnTo>
                <a:lnTo>
                  <a:pt x="4573206" y="2568777"/>
                </a:lnTo>
                <a:lnTo>
                  <a:pt x="4572575" y="2552763"/>
                </a:lnTo>
                <a:lnTo>
                  <a:pt x="4568842" y="2564777"/>
                </a:lnTo>
                <a:lnTo>
                  <a:pt x="4571642" y="2570100"/>
                </a:lnTo>
                <a:lnTo>
                  <a:pt x="4568658" y="2565371"/>
                </a:lnTo>
                <a:lnTo>
                  <a:pt x="4567236" y="2569947"/>
                </a:lnTo>
                <a:lnTo>
                  <a:pt x="4568373" y="2564920"/>
                </a:lnTo>
                <a:lnTo>
                  <a:pt x="2949504" y="0"/>
                </a:lnTo>
                <a:close/>
              </a:path>
            </a:pathLst>
          </a:custGeom>
          <a:gradFill>
            <a:gsLst>
              <a:gs pos="0">
                <a:schemeClr val="bg1">
                  <a:alpha val="1000"/>
                </a:schemeClr>
              </a:gs>
              <a:gs pos="100000">
                <a:schemeClr val="bg1">
                  <a:alpha val="1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dirty="0"/>
          </a:p>
        </p:txBody>
      </p:sp>
      <p:sp>
        <p:nvSpPr>
          <p:cNvPr id="9" name="Rectangle 8"/>
          <p:cNvSpPr/>
          <p:nvPr/>
        </p:nvSpPr>
        <p:spPr>
          <a:xfrm>
            <a:off x="0" y="-1115"/>
            <a:ext cx="6093594" cy="68591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9133" y="1905000"/>
            <a:ext cx="5180251" cy="1727200"/>
          </a:xfrm>
        </p:spPr>
        <p:txBody>
          <a:bodyPr anchor="b" anchorCtr="0">
            <a:normAutofit/>
          </a:bodyPr>
          <a:lstStyle>
            <a:lvl1pPr algn="l">
              <a:defRPr sz="32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07869" y="482601"/>
            <a:ext cx="5077859" cy="5862706"/>
          </a:xfrm>
          <a:noFill/>
          <a:ln w="9525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None/>
              <a:defRPr sz="2700"/>
            </a:lvl1pPr>
            <a:lvl2pPr marL="609493" indent="0">
              <a:buNone/>
              <a:defRPr sz="3700"/>
            </a:lvl2pPr>
            <a:lvl3pPr marL="1218987" indent="0">
              <a:buNone/>
              <a:defRPr sz="3200"/>
            </a:lvl3pPr>
            <a:lvl4pPr marL="1828480" indent="0">
              <a:buNone/>
              <a:defRPr sz="2700"/>
            </a:lvl4pPr>
            <a:lvl5pPr marL="2437973" indent="0">
              <a:buNone/>
              <a:defRPr sz="2700"/>
            </a:lvl5pPr>
            <a:lvl6pPr marL="3047467" indent="0">
              <a:buNone/>
              <a:defRPr sz="2700"/>
            </a:lvl6pPr>
            <a:lvl7pPr marL="3656960" indent="0">
              <a:buNone/>
              <a:defRPr sz="2700"/>
            </a:lvl7pPr>
            <a:lvl8pPr marL="4266453" indent="0">
              <a:buNone/>
              <a:defRPr sz="2700"/>
            </a:lvl8pPr>
            <a:lvl9pPr marL="4875947" indent="0">
              <a:buNone/>
              <a:defRPr sz="2700"/>
            </a:lvl9pPr>
          </a:lstStyle>
          <a:p>
            <a:r>
              <a:rPr lang="en-US" dirty="0" smtClean="0"/>
              <a:t>Click icon to add picture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99133" y="3733800"/>
            <a:ext cx="5180251" cy="1727200"/>
          </a:xfrm>
        </p:spPr>
        <p:txBody>
          <a:bodyPr>
            <a:normAutofit/>
          </a:bodyPr>
          <a:lstStyle>
            <a:lvl1pPr marL="0" indent="0">
              <a:spcBef>
                <a:spcPts val="1600"/>
              </a:spcBef>
              <a:buNone/>
              <a:defRPr sz="2000">
                <a:solidFill>
                  <a:schemeClr val="tx1"/>
                </a:solidFill>
              </a:defRPr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7000">
              <a:srgbClr val="0070C0"/>
            </a:gs>
            <a:gs pos="71000">
              <a:srgbClr val="1D5F03"/>
            </a:gs>
            <a:gs pos="100000">
              <a:srgbClr val="032101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162" y="482600"/>
            <a:ext cx="10360501" cy="1219200"/>
          </a:xfrm>
          <a:prstGeom prst="rect">
            <a:avLst/>
          </a:prstGeom>
          <a:effectLst/>
        </p:spPr>
        <p:txBody>
          <a:bodyPr vert="horz" lIns="121899" tIns="60949" rIns="121899" bIns="60949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162" y="1803401"/>
            <a:ext cx="10360501" cy="4470400"/>
          </a:xfrm>
          <a:prstGeom prst="rect">
            <a:avLst/>
          </a:prstGeom>
        </p:spPr>
        <p:txBody>
          <a:bodyPr vert="horz" lIns="121899" tIns="60949" rIns="121899" bIns="60949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735324" y="6375400"/>
            <a:ext cx="1422030" cy="195072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3B9B9059-F1D6-41D0-95CF-D21CAA096B3A}" type="datetimeFigureOut">
              <a:rPr lang="en-US"/>
              <a:pPr/>
              <a:t>12/10/2015</a:t>
            </a:fld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162" y="6375400"/>
            <a:ext cx="7414869" cy="195072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41760" y="6375400"/>
            <a:ext cx="832903" cy="195072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E5FD5434-F838-4DD4-A17B-1CB1A1850DF4}" type="slidenum">
              <a:rPr/>
              <a:pPr/>
              <a:t>‹#›</a:t>
            </a:fld>
            <a:endParaRPr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82" r:id="rId10"/>
    <p:sldLayoutId id="2147483678" r:id="rId11"/>
    <p:sldLayoutId id="2147483679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1218987" rtl="0" eaLnBrk="1" latinLnBrk="0" hangingPunct="1">
        <a:lnSpc>
          <a:spcPct val="8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1218987" rtl="0" eaLnBrk="1" latinLnBrk="0" hangingPunct="1">
        <a:lnSpc>
          <a:spcPct val="90000"/>
        </a:lnSpc>
        <a:spcBef>
          <a:spcPts val="1600"/>
        </a:spcBef>
        <a:buClr>
          <a:schemeClr val="tx2"/>
        </a:buClr>
        <a:buSzPct val="90000"/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defTabSz="1218987" rtl="0" eaLnBrk="1" latinLnBrk="0" hangingPunct="1">
        <a:lnSpc>
          <a:spcPct val="90000"/>
        </a:lnSpc>
        <a:spcBef>
          <a:spcPts val="800"/>
        </a:spcBef>
        <a:buClr>
          <a:schemeClr val="tx2"/>
        </a:buClr>
        <a:buSzPct val="90000"/>
        <a:buFont typeface="Cambria" pitchFamily="18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74320" algn="l" defTabSz="1218987" rtl="0" eaLnBrk="1" latinLnBrk="0" hangingPunct="1">
        <a:lnSpc>
          <a:spcPct val="90000"/>
        </a:lnSpc>
        <a:spcBef>
          <a:spcPts val="8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74320" algn="l" defTabSz="1218987" rtl="0" eaLnBrk="1" latinLnBrk="0" hangingPunct="1">
        <a:lnSpc>
          <a:spcPct val="90000"/>
        </a:lnSpc>
        <a:spcBef>
          <a:spcPts val="800"/>
        </a:spcBef>
        <a:buClr>
          <a:schemeClr val="tx2"/>
        </a:buClr>
        <a:buSzPct val="100000"/>
        <a:buFont typeface="Cambria" pitchFamily="18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74320" algn="l" defTabSz="1218987" rtl="0" eaLnBrk="1" latinLnBrk="0" hangingPunct="1">
        <a:lnSpc>
          <a:spcPct val="90000"/>
        </a:lnSpc>
        <a:spcBef>
          <a:spcPts val="8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74320" algn="l" defTabSz="1218987" rtl="0" eaLnBrk="1" latinLnBrk="0" hangingPunct="1">
        <a:lnSpc>
          <a:spcPct val="90000"/>
        </a:lnSpc>
        <a:spcBef>
          <a:spcPts val="800"/>
        </a:spcBef>
        <a:buClr>
          <a:schemeClr val="tx2"/>
        </a:buClr>
        <a:buSzPct val="100000"/>
        <a:buFont typeface="Cambria" pitchFamily="18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74320" algn="l" defTabSz="1218987" rtl="0" eaLnBrk="1" latinLnBrk="0" hangingPunct="1">
        <a:lnSpc>
          <a:spcPct val="90000"/>
        </a:lnSpc>
        <a:spcBef>
          <a:spcPts val="8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74320" algn="l" defTabSz="1218987" rtl="0" eaLnBrk="1" latinLnBrk="0" hangingPunct="1">
        <a:lnSpc>
          <a:spcPct val="90000"/>
        </a:lnSpc>
        <a:spcBef>
          <a:spcPts val="800"/>
        </a:spcBef>
        <a:buClr>
          <a:schemeClr val="tx2"/>
        </a:buClr>
        <a:buSzPct val="100000"/>
        <a:buFont typeface="Cambria" pitchFamily="18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74320" algn="l" defTabSz="1218987" rtl="0" eaLnBrk="1" latinLnBrk="0" hangingPunct="1">
        <a:lnSpc>
          <a:spcPct val="90000"/>
        </a:lnSpc>
        <a:spcBef>
          <a:spcPts val="8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9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98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48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97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46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96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45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94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7000">
              <a:srgbClr val="0070C0"/>
            </a:gs>
            <a:gs pos="71000">
              <a:srgbClr val="045E19"/>
            </a:gs>
            <a:gs pos="100000">
              <a:srgbClr val="032101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6812" y="609600"/>
            <a:ext cx="6934200" cy="5428953"/>
          </a:xfrm>
          <a:prstGeom prst="rect">
            <a:avLst/>
          </a:prstGeom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</p:pic>
    </p:spTree>
    <p:extLst>
      <p:ext uri="{BB962C8B-B14F-4D97-AF65-F5344CB8AC3E}">
        <p14:creationId xmlns:p14="http://schemas.microsoft.com/office/powerpoint/2010/main" val="1082871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8883" y="304801"/>
            <a:ext cx="9751060" cy="1524000"/>
          </a:xfrm>
        </p:spPr>
        <p:txBody>
          <a:bodyPr/>
          <a:lstStyle/>
          <a:p>
            <a:r>
              <a:rPr lang="en-US" dirty="0" smtClean="0"/>
              <a:t>Online through your crm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8883" y="1447800"/>
            <a:ext cx="9751060" cy="4419600"/>
          </a:xfrm>
        </p:spPr>
        <p:txBody>
          <a:bodyPr/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smtClean="0"/>
              <a:t>Log into the CRM and click on your customer.</a:t>
            </a:r>
          </a:p>
          <a:p>
            <a:pPr algn="l"/>
            <a:endParaRPr lang="en-US" dirty="0" smtClean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smtClean="0"/>
              <a:t>Click on the drop down box and choose SBS.</a:t>
            </a:r>
          </a:p>
          <a:p>
            <a:pPr algn="l"/>
            <a:endParaRPr lang="en-US" dirty="0" smtClean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smtClean="0"/>
              <a:t>All the required field will automatically be populated by the CRM including the banking information if they are an HSA customer.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smtClean="0"/>
              <a:t>Click the enroll now button and you are done!</a:t>
            </a:r>
          </a:p>
          <a:p>
            <a:pPr algn="l"/>
            <a:endParaRPr lang="en-US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smtClean="0"/>
              <a:t>The same confirmation you will to the customer and you.</a:t>
            </a:r>
          </a:p>
          <a:p>
            <a:pPr algn="l"/>
            <a:endParaRPr lang="en-US" dirty="0" smtClean="0"/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4202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8883" y="304801"/>
            <a:ext cx="9751060" cy="1524000"/>
          </a:xfrm>
        </p:spPr>
        <p:txBody>
          <a:bodyPr/>
          <a:lstStyle/>
          <a:p>
            <a:r>
              <a:rPr lang="en-US" dirty="0" smtClean="0"/>
              <a:t>Sbs support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8883" y="1447800"/>
            <a:ext cx="9751060" cy="4648200"/>
          </a:xfrm>
        </p:spPr>
        <p:txBody>
          <a:bodyPr/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smtClean="0"/>
              <a:t>We have a support team who will be open to answer any calls from your customers.</a:t>
            </a:r>
          </a:p>
          <a:p>
            <a:pPr algn="l"/>
            <a:endParaRPr lang="en-US" dirty="0" smtClean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smtClean="0"/>
              <a:t>Every Customer gets a welcome package in the mail with their ID cards for vision along with cards for Roadside and Teledoc.</a:t>
            </a:r>
          </a:p>
          <a:p>
            <a:pPr algn="l"/>
            <a:endParaRPr lang="en-US" dirty="0" smtClean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smtClean="0"/>
              <a:t>They will receive an additional card with every benefit listed on it with the phone number for each benefit.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smtClean="0"/>
              <a:t>There is also an website for them to explore their benefits.</a:t>
            </a:r>
          </a:p>
          <a:p>
            <a:pPr algn="l"/>
            <a:endParaRPr lang="en-US" dirty="0" smtClean="0"/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5775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8883" y="304801"/>
            <a:ext cx="9751060" cy="1524000"/>
          </a:xfrm>
        </p:spPr>
        <p:txBody>
          <a:bodyPr/>
          <a:lstStyle/>
          <a:p>
            <a:r>
              <a:rPr lang="en-US" dirty="0" smtClean="0"/>
              <a:t>Sbs support for Brokers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8883" y="1447800"/>
            <a:ext cx="9751060" cy="4648200"/>
          </a:xfrm>
        </p:spPr>
        <p:txBody>
          <a:bodyPr/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smtClean="0"/>
              <a:t>Each Broker will have their own access to their list of clients in real time.</a:t>
            </a:r>
          </a:p>
          <a:p>
            <a:pPr algn="l"/>
            <a:endParaRPr lang="en-US" dirty="0" smtClean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smtClean="0"/>
              <a:t>Every broker will be able to look at the their own PID report to see which clients are current.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smtClean="0"/>
              <a:t>You will be able to access the SBS system on your laptop, IPad, or mobile device.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4102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162" y="482600"/>
            <a:ext cx="10360501" cy="812800"/>
          </a:xfrm>
        </p:spPr>
        <p:txBody>
          <a:bodyPr/>
          <a:lstStyle/>
          <a:p>
            <a:pPr algn="ctr"/>
            <a:r>
              <a:rPr lang="en-US" dirty="0" smtClean="0"/>
              <a:t>What Kind of broker will you be?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400" dirty="0" smtClean="0"/>
              <a:t>One who just lays around and squanders opportunities?</a:t>
            </a:r>
            <a:endParaRPr lang="en-US" sz="1400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4812" y="2819400"/>
            <a:ext cx="3061494" cy="3276600"/>
          </a:xfrm>
        </p:spPr>
      </p:pic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z="1600" dirty="0" smtClean="0"/>
              <a:t>Or a cowboy hunting down SBS subscriptions?</a:t>
            </a:r>
            <a:endParaRPr lang="en-US" sz="1600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quarter" idx="4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5556" y="2717800"/>
            <a:ext cx="4760925" cy="3556000"/>
          </a:xfrm>
        </p:spPr>
      </p:pic>
    </p:spTree>
    <p:extLst>
      <p:ext uri="{BB962C8B-B14F-4D97-AF65-F5344CB8AC3E}">
        <p14:creationId xmlns:p14="http://schemas.microsoft.com/office/powerpoint/2010/main" val="1816923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smtClean="0"/>
              <a:t>Why sbs?</a:t>
            </a:r>
            <a:endParaRPr lang="en-US" sz="4800" dirty="0"/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Double your residual income.</a:t>
            </a:r>
            <a:endParaRPr lang="en-US" dirty="0" smtClean="0"/>
          </a:p>
          <a:p>
            <a:r>
              <a:rPr lang="en-US" dirty="0" smtClean="0"/>
              <a:t>Has a high retention rate.</a:t>
            </a:r>
            <a:endParaRPr lang="en-US" dirty="0" smtClean="0"/>
          </a:p>
          <a:p>
            <a:r>
              <a:rPr lang="en-US" dirty="0" smtClean="0"/>
              <a:t>Easily Adapts to every health client.</a:t>
            </a:r>
          </a:p>
          <a:p>
            <a:r>
              <a:rPr lang="en-US" dirty="0" smtClean="0"/>
              <a:t>A small monthly charge that is affordable for everyone.</a:t>
            </a:r>
          </a:p>
          <a:p>
            <a:r>
              <a:rPr lang="en-US" dirty="0" smtClean="0"/>
              <a:t>No renewals, Rate increases, or support questions.</a:t>
            </a:r>
          </a:p>
          <a:p>
            <a:r>
              <a:rPr lang="en-US" dirty="0" smtClean="0"/>
              <a:t>Benefits to be proud of and no fluff.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219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smtClean="0"/>
              <a:t>Sbs benefits</a:t>
            </a:r>
            <a:endParaRPr lang="en-US" sz="4800" dirty="0"/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Discount Vision Program.</a:t>
            </a:r>
            <a:endParaRPr lang="en-US" dirty="0" smtClean="0"/>
          </a:p>
          <a:p>
            <a:r>
              <a:rPr lang="en-US" dirty="0" smtClean="0"/>
              <a:t>Teledoc Service.</a:t>
            </a:r>
            <a:endParaRPr lang="en-US" dirty="0" smtClean="0"/>
          </a:p>
          <a:p>
            <a:r>
              <a:rPr lang="en-US" dirty="0" smtClean="0"/>
              <a:t>Identity Theft Protection.</a:t>
            </a:r>
            <a:endParaRPr lang="en-US" dirty="0" smtClean="0"/>
          </a:p>
          <a:p>
            <a:r>
              <a:rPr lang="en-US" dirty="0" smtClean="0"/>
              <a:t>Roadside Protection Plan.</a:t>
            </a:r>
          </a:p>
          <a:p>
            <a:r>
              <a:rPr lang="en-US" dirty="0" smtClean="0"/>
              <a:t>Legal Service Program.</a:t>
            </a:r>
          </a:p>
          <a:p>
            <a:r>
              <a:rPr lang="en-US" dirty="0" smtClean="0"/>
              <a:t>Access to Licensed Insurance Agents.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2986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0412" y="457200"/>
            <a:ext cx="10360501" cy="762000"/>
          </a:xfrm>
        </p:spPr>
        <p:txBody>
          <a:bodyPr>
            <a:noAutofit/>
          </a:bodyPr>
          <a:lstStyle/>
          <a:p>
            <a:pPr algn="ctr"/>
            <a:r>
              <a:rPr lang="en-US" sz="3200" dirty="0" smtClean="0"/>
              <a:t>Two </a:t>
            </a:r>
            <a:r>
              <a:rPr lang="en-US" sz="3200" dirty="0" smtClean="0"/>
              <a:t>best &amp; most profitable bundle programs</a:t>
            </a:r>
            <a:endParaRPr lang="en-US" sz="3200" dirty="0"/>
          </a:p>
        </p:txBody>
      </p:sp>
      <p:graphicFrame>
        <p:nvGraphicFramePr>
          <p:cNvPr id="4" name="Content Placeholder 3" descr="Hierarchy List" title="SmartArt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83838040"/>
              </p:ext>
            </p:extLst>
          </p:nvPr>
        </p:nvGraphicFramePr>
        <p:xfrm>
          <a:off x="379412" y="1905000"/>
          <a:ext cx="6096000" cy="4419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475412" y="1914525"/>
            <a:ext cx="4494451" cy="4521201"/>
          </a:xfrm>
        </p:spPr>
        <p:txBody>
          <a:bodyPr/>
          <a:lstStyle/>
          <a:p>
            <a:r>
              <a:rPr lang="en-US" dirty="0" smtClean="0"/>
              <a:t>First bundle should be the minimum package enrolled.</a:t>
            </a:r>
            <a:endParaRPr lang="en-US" dirty="0" smtClean="0"/>
          </a:p>
          <a:p>
            <a:r>
              <a:rPr lang="en-US" dirty="0" smtClean="0"/>
              <a:t>Second </a:t>
            </a:r>
            <a:r>
              <a:rPr lang="en-US" dirty="0" smtClean="0"/>
              <a:t>bundle package is the ideal package enrolled.</a:t>
            </a:r>
            <a:endParaRPr lang="en-US" dirty="0" smtClean="0"/>
          </a:p>
          <a:p>
            <a:r>
              <a:rPr lang="en-US" dirty="0" smtClean="0"/>
              <a:t>If a client doesn’t medically qualify or is no out the age band for life or active care, the SBS package does not discriminate so there isn’t a reason why SBS wouldn’t be on all your health clients.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1475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smtClean="0"/>
              <a:t>Sbs commission schedule</a:t>
            </a:r>
            <a:endParaRPr lang="en-US" sz="48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Everyone starts on Tier 1.</a:t>
            </a:r>
            <a:endParaRPr lang="en-US" dirty="0" smtClean="0"/>
          </a:p>
          <a:p>
            <a:r>
              <a:rPr lang="en-US" dirty="0" smtClean="0"/>
              <a:t>Number of policies change your  monthly commission.</a:t>
            </a:r>
            <a:endParaRPr lang="en-US" dirty="0" smtClean="0"/>
          </a:p>
          <a:p>
            <a:r>
              <a:rPr lang="en-US" dirty="0" smtClean="0"/>
              <a:t>These are level commissions!</a:t>
            </a:r>
          </a:p>
          <a:p>
            <a:r>
              <a:rPr lang="en-US" dirty="0" smtClean="0"/>
              <a:t>There is a time limit to get to tier 2 which 4/1/2016.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12" name="Content Placeholder 11" descr="Sample table with 3 columns, 4 rows" title="Table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122612056"/>
              </p:ext>
            </p:extLst>
          </p:nvPr>
        </p:nvGraphicFramePr>
        <p:xfrm>
          <a:off x="5942012" y="1803400"/>
          <a:ext cx="5332413" cy="3073401"/>
        </p:xfrm>
        <a:graphic>
          <a:graphicData uri="http://schemas.openxmlformats.org/drawingml/2006/table">
            <a:tbl>
              <a:tblPr firstRow="1" bandRow="1">
                <a:tableStyleId>{D03447BB-5D67-496B-8E87-E561075AD55C}</a:tableStyleId>
              </a:tblPr>
              <a:tblGrid>
                <a:gridCol w="17774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774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774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1541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Tier</a:t>
                      </a:r>
                      <a:r>
                        <a:rPr lang="en-US" baseline="0" dirty="0" smtClean="0"/>
                        <a:t> 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Tier</a:t>
                      </a:r>
                      <a:r>
                        <a:rPr lang="en-US" baseline="0" dirty="0" smtClean="0"/>
                        <a:t> 2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5410">
                <a:tc>
                  <a:txBody>
                    <a:bodyPr/>
                    <a:lstStyle/>
                    <a:p>
                      <a:r>
                        <a:rPr lang="en-US" dirty="0" smtClean="0"/>
                        <a:t>Start</a:t>
                      </a:r>
                      <a:r>
                        <a:rPr lang="en-US" baseline="0" dirty="0" smtClean="0"/>
                        <a:t> point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$8.00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$8.00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27171">
                <a:tc>
                  <a:txBody>
                    <a:bodyPr/>
                    <a:lstStyle/>
                    <a:p>
                      <a:r>
                        <a:rPr lang="en-US" dirty="0" smtClean="0"/>
                        <a:t>25</a:t>
                      </a:r>
                      <a:r>
                        <a:rPr lang="en-US" baseline="0" dirty="0" smtClean="0"/>
                        <a:t> subscribers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$8.00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$10.00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5410">
                <a:tc>
                  <a:txBody>
                    <a:bodyPr/>
                    <a:lstStyle/>
                    <a:p>
                      <a:r>
                        <a:rPr lang="en-US" dirty="0" smtClean="0"/>
                        <a:t>Bonus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2X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2X</a:t>
                      </a:r>
                      <a:r>
                        <a:rPr lang="en-US" baseline="0" dirty="0" smtClean="0"/>
                        <a:t> ongoing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3084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924" y="228600"/>
            <a:ext cx="10360501" cy="1219200"/>
          </a:xfrm>
        </p:spPr>
        <p:txBody>
          <a:bodyPr/>
          <a:lstStyle/>
          <a:p>
            <a:pPr algn="ctr"/>
            <a:r>
              <a:rPr lang="en-US" dirty="0" smtClean="0"/>
              <a:t>Top three Residual programs</a:t>
            </a:r>
            <a:endParaRPr lang="en-US" dirty="0"/>
          </a:p>
        </p:txBody>
      </p:sp>
      <p:graphicFrame>
        <p:nvGraphicFramePr>
          <p:cNvPr id="9" name="Content Placeholder 8" descr="Clustered Column chart" title="Chart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3412595"/>
              </p:ext>
            </p:extLst>
          </p:nvPr>
        </p:nvGraphicFramePr>
        <p:xfrm>
          <a:off x="914400" y="1600200"/>
          <a:ext cx="10360025" cy="4673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40185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smtClean="0"/>
              <a:t>How to enroll sbs</a:t>
            </a:r>
            <a:endParaRPr lang="en-US" sz="4800" dirty="0"/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are three ways to enroll a customer.</a:t>
            </a:r>
            <a:endParaRPr lang="en-US" dirty="0" smtClean="0"/>
          </a:p>
          <a:p>
            <a:r>
              <a:rPr lang="en-US" dirty="0" smtClean="0"/>
              <a:t>One:  on paper.</a:t>
            </a:r>
            <a:endParaRPr lang="en-US" dirty="0" smtClean="0"/>
          </a:p>
          <a:p>
            <a:r>
              <a:rPr lang="en-US" dirty="0" smtClean="0"/>
              <a:t>Two: electronically on the broker portal.</a:t>
            </a:r>
          </a:p>
          <a:p>
            <a:r>
              <a:rPr lang="en-US" dirty="0" smtClean="0"/>
              <a:t>Three: Automatically through your CRM.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0909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8883" y="304801"/>
            <a:ext cx="9751060" cy="1524000"/>
          </a:xfrm>
        </p:spPr>
        <p:txBody>
          <a:bodyPr/>
          <a:lstStyle/>
          <a:p>
            <a:r>
              <a:rPr lang="en-US" dirty="0" smtClean="0"/>
              <a:t>ON Paper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8883" y="1447800"/>
            <a:ext cx="9751060" cy="3886200"/>
          </a:xfrm>
        </p:spPr>
        <p:txBody>
          <a:bodyPr/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smtClean="0"/>
              <a:t>In the back of the benefits guide there is an enrollment form and a bank draft form.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smtClean="0"/>
              <a:t>If you do it on paper, it is your responsibility to enter the information for payment into the processing center website.</a:t>
            </a:r>
          </a:p>
          <a:p>
            <a:pPr algn="l"/>
            <a:endParaRPr lang="en-US" dirty="0" smtClean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smtClean="0"/>
              <a:t>Please make sure to properly destroy your customers bank information when you are done with it.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9558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8883" y="304801"/>
            <a:ext cx="9751060" cy="1524000"/>
          </a:xfrm>
        </p:spPr>
        <p:txBody>
          <a:bodyPr/>
          <a:lstStyle/>
          <a:p>
            <a:r>
              <a:rPr lang="en-US" dirty="0" smtClean="0"/>
              <a:t>Online through broker portal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8883" y="1447800"/>
            <a:ext cx="9751060" cy="3886200"/>
          </a:xfrm>
        </p:spPr>
        <p:txBody>
          <a:bodyPr/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smtClean="0"/>
              <a:t>Log into the broker portal on niabrokers.com and you will see SBS listed on the first page.</a:t>
            </a:r>
            <a:endParaRPr lang="en-US" dirty="0" smtClean="0"/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smtClean="0"/>
              <a:t>Fill out all required fields including the bank information and then hit submit. You are done!</a:t>
            </a:r>
          </a:p>
          <a:p>
            <a:pPr algn="l"/>
            <a:endParaRPr lang="en-US" dirty="0" smtClean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smtClean="0"/>
              <a:t>The customer gets a confirmation as well as you the broker so you know the transaction is complete.</a:t>
            </a:r>
            <a:endParaRPr lang="en-US" dirty="0" smtClean="0"/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220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Red Radial 16x9">
  <a:themeElements>
    <a:clrScheme name="RedRadial_16x9">
      <a:dk1>
        <a:sysClr val="windowText" lastClr="000000"/>
      </a:dk1>
      <a:lt1>
        <a:sysClr val="window" lastClr="FFFFFF"/>
      </a:lt1>
      <a:dk2>
        <a:srgbClr val="960000"/>
      </a:dk2>
      <a:lt2>
        <a:srgbClr val="BCB49E"/>
      </a:lt2>
      <a:accent1>
        <a:srgbClr val="DDA859"/>
      </a:accent1>
      <a:accent2>
        <a:srgbClr val="968A68"/>
      </a:accent2>
      <a:accent3>
        <a:srgbClr val="D3432B"/>
      </a:accent3>
      <a:accent4>
        <a:srgbClr val="BD9B47"/>
      </a:accent4>
      <a:accent5>
        <a:srgbClr val="618F91"/>
      </a:accent5>
      <a:accent6>
        <a:srgbClr val="DD7323"/>
      </a:accent6>
      <a:hlink>
        <a:srgbClr val="DDA859"/>
      </a:hlink>
      <a:folHlink>
        <a:srgbClr val="968A68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xtreme Shadow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</a:schemeClr>
            </a:gs>
            <a:gs pos="65000">
              <a:schemeClr val="phClr">
                <a:tint val="100000"/>
                <a:shade val="40000"/>
                <a:satMod val="100000"/>
              </a:schemeClr>
            </a:gs>
            <a:gs pos="100000">
              <a:schemeClr val="phClr">
                <a:shade val="5000"/>
                <a:satMod val="100000"/>
              </a:schemeClr>
            </a:gs>
          </a:gsLst>
          <a:path path="circle">
            <a:fillToRect l="25000" t="25000" r="25000" b="25000"/>
          </a:path>
        </a:gradFill>
        <a:gradFill flip="none" rotWithShape="1">
          <a:gsLst>
            <a:gs pos="17000">
              <a:schemeClr val="phClr"/>
            </a:gs>
            <a:gs pos="71000">
              <a:schemeClr val="phClr">
                <a:tint val="100000"/>
                <a:shade val="40000"/>
                <a:satMod val="100000"/>
              </a:schemeClr>
            </a:gs>
            <a:gs pos="100000">
              <a:schemeClr val="phClr">
                <a:shade val="5000"/>
                <a:satMod val="1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miter lim="800000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lnSpc>
            <a:spcPct val="90000"/>
          </a:lnSpc>
          <a:defRPr sz="280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RedRadial_16x9">
      <a:dk1>
        <a:sysClr val="windowText" lastClr="000000"/>
      </a:dk1>
      <a:lt1>
        <a:sysClr val="window" lastClr="FFFFFF"/>
      </a:lt1>
      <a:dk2>
        <a:srgbClr val="960000"/>
      </a:dk2>
      <a:lt2>
        <a:srgbClr val="BCB49E"/>
      </a:lt2>
      <a:accent1>
        <a:srgbClr val="DDA859"/>
      </a:accent1>
      <a:accent2>
        <a:srgbClr val="968A68"/>
      </a:accent2>
      <a:accent3>
        <a:srgbClr val="D3432B"/>
      </a:accent3>
      <a:accent4>
        <a:srgbClr val="BD9B47"/>
      </a:accent4>
      <a:accent5>
        <a:srgbClr val="618F91"/>
      </a:accent5>
      <a:accent6>
        <a:srgbClr val="DD7323"/>
      </a:accent6>
      <a:hlink>
        <a:srgbClr val="DDA859"/>
      </a:hlink>
      <a:folHlink>
        <a:srgbClr val="968A68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xtreme Shadow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</a:schemeClr>
            </a:gs>
            <a:gs pos="65000">
              <a:schemeClr val="phClr">
                <a:tint val="100000"/>
                <a:shade val="40000"/>
                <a:satMod val="100000"/>
              </a:schemeClr>
            </a:gs>
            <a:gs pos="100000">
              <a:schemeClr val="phClr">
                <a:shade val="5000"/>
                <a:satMod val="100000"/>
              </a:schemeClr>
            </a:gs>
          </a:gsLst>
          <a:path path="circle">
            <a:fillToRect l="25000" t="25000" r="25000" b="25000"/>
          </a:path>
        </a:gradFill>
        <a:gradFill flip="none" rotWithShape="1">
          <a:gsLst>
            <a:gs pos="17000">
              <a:schemeClr val="phClr"/>
            </a:gs>
            <a:gs pos="71000">
              <a:schemeClr val="phClr">
                <a:tint val="100000"/>
                <a:shade val="40000"/>
                <a:satMod val="100000"/>
              </a:schemeClr>
            </a:gs>
            <a:gs pos="100000">
              <a:schemeClr val="phClr">
                <a:shade val="5000"/>
                <a:satMod val="1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RedRadial_16x9">
      <a:dk1>
        <a:sysClr val="windowText" lastClr="000000"/>
      </a:dk1>
      <a:lt1>
        <a:sysClr val="window" lastClr="FFFFFF"/>
      </a:lt1>
      <a:dk2>
        <a:srgbClr val="960000"/>
      </a:dk2>
      <a:lt2>
        <a:srgbClr val="BCB49E"/>
      </a:lt2>
      <a:accent1>
        <a:srgbClr val="DDA859"/>
      </a:accent1>
      <a:accent2>
        <a:srgbClr val="968A68"/>
      </a:accent2>
      <a:accent3>
        <a:srgbClr val="D3432B"/>
      </a:accent3>
      <a:accent4>
        <a:srgbClr val="BD9B47"/>
      </a:accent4>
      <a:accent5>
        <a:srgbClr val="618F91"/>
      </a:accent5>
      <a:accent6>
        <a:srgbClr val="DD7323"/>
      </a:accent6>
      <a:hlink>
        <a:srgbClr val="DDA859"/>
      </a:hlink>
      <a:folHlink>
        <a:srgbClr val="968A68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xtreme Shadow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</a:schemeClr>
            </a:gs>
            <a:gs pos="65000">
              <a:schemeClr val="phClr">
                <a:tint val="100000"/>
                <a:shade val="40000"/>
                <a:satMod val="100000"/>
              </a:schemeClr>
            </a:gs>
            <a:gs pos="100000">
              <a:schemeClr val="phClr">
                <a:shade val="5000"/>
                <a:satMod val="100000"/>
              </a:schemeClr>
            </a:gs>
          </a:gsLst>
          <a:path path="circle">
            <a:fillToRect l="25000" t="25000" r="25000" b="25000"/>
          </a:path>
        </a:gradFill>
        <a:gradFill flip="none" rotWithShape="1">
          <a:gsLst>
            <a:gs pos="17000">
              <a:schemeClr val="phClr"/>
            </a:gs>
            <a:gs pos="71000">
              <a:schemeClr val="phClr">
                <a:tint val="100000"/>
                <a:shade val="40000"/>
                <a:satMod val="100000"/>
              </a:schemeClr>
            </a:gs>
            <a:gs pos="100000">
              <a:schemeClr val="phClr">
                <a:shade val="5000"/>
                <a:satMod val="1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0A765CE0-A8A0-42E0-82D2-3F870DB4D5F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Red radial lines presentation (widescreen)</Template>
  <TotalTime>0</TotalTime>
  <Words>585</Words>
  <Application>Microsoft Office PowerPoint</Application>
  <PresentationFormat>Custom</PresentationFormat>
  <Paragraphs>97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Cambria</vt:lpstr>
      <vt:lpstr>Red Radial 16x9</vt:lpstr>
      <vt:lpstr>PowerPoint Presentation</vt:lpstr>
      <vt:lpstr>Why sbs?</vt:lpstr>
      <vt:lpstr>Sbs benefits</vt:lpstr>
      <vt:lpstr>Two best &amp; most profitable bundle programs</vt:lpstr>
      <vt:lpstr>Sbs commission schedule</vt:lpstr>
      <vt:lpstr>Top three Residual programs</vt:lpstr>
      <vt:lpstr>How to enroll sbs</vt:lpstr>
      <vt:lpstr>ON Paper </vt:lpstr>
      <vt:lpstr>Online through broker portal </vt:lpstr>
      <vt:lpstr>Online through your crm </vt:lpstr>
      <vt:lpstr>Sbs support </vt:lpstr>
      <vt:lpstr>Sbs support for Brokers </vt:lpstr>
      <vt:lpstr>What Kind of broker will you be?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2015-12-10T13:56:08Z</dcterms:created>
  <dcterms:modified xsi:type="dcterms:W3CDTF">2015-12-10T20:19:06Z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TC028048959991</vt:lpwstr>
  </property>
</Properties>
</file>